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4" r:id="rId29"/>
    <p:sldId id="285" r:id="rId30"/>
    <p:sldId id="286" r:id="rId31"/>
    <p:sldId id="283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3" d="100"/>
          <a:sy n="63" d="100"/>
        </p:scale>
        <p:origin x="-51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A55E5-DFED-4374-B834-C2252FF2ADD2}" type="datetimeFigureOut">
              <a:rPr lang="fa-IR" smtClean="0"/>
              <a:t>1438/06/09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EF678-72A9-4351-A4AC-7ECEF24872B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72422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A55E5-DFED-4374-B834-C2252FF2ADD2}" type="datetimeFigureOut">
              <a:rPr lang="fa-IR" smtClean="0"/>
              <a:t>1438/06/09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EF678-72A9-4351-A4AC-7ECEF24872B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26402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A55E5-DFED-4374-B834-C2252FF2ADD2}" type="datetimeFigureOut">
              <a:rPr lang="fa-IR" smtClean="0"/>
              <a:t>1438/06/09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EF678-72A9-4351-A4AC-7ECEF24872B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414494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A55E5-DFED-4374-B834-C2252FF2ADD2}" type="datetimeFigureOut">
              <a:rPr lang="fa-IR" smtClean="0"/>
              <a:t>1438/06/09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EF678-72A9-4351-A4AC-7ECEF24872B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038193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A55E5-DFED-4374-B834-C2252FF2ADD2}" type="datetimeFigureOut">
              <a:rPr lang="fa-IR" smtClean="0"/>
              <a:t>1438/06/09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EF678-72A9-4351-A4AC-7ECEF24872B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48280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A55E5-DFED-4374-B834-C2252FF2ADD2}" type="datetimeFigureOut">
              <a:rPr lang="fa-IR" smtClean="0"/>
              <a:t>1438/06/09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EF678-72A9-4351-A4AC-7ECEF24872B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423865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A55E5-DFED-4374-B834-C2252FF2ADD2}" type="datetimeFigureOut">
              <a:rPr lang="fa-IR" smtClean="0"/>
              <a:t>1438/06/09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EF678-72A9-4351-A4AC-7ECEF24872B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436658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A55E5-DFED-4374-B834-C2252FF2ADD2}" type="datetimeFigureOut">
              <a:rPr lang="fa-IR" smtClean="0"/>
              <a:t>1438/06/09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EF678-72A9-4351-A4AC-7ECEF24872B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48750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A55E5-DFED-4374-B834-C2252FF2ADD2}" type="datetimeFigureOut">
              <a:rPr lang="fa-IR" smtClean="0"/>
              <a:t>1438/06/09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EF678-72A9-4351-A4AC-7ECEF24872B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933668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A55E5-DFED-4374-B834-C2252FF2ADD2}" type="datetimeFigureOut">
              <a:rPr lang="fa-IR" smtClean="0"/>
              <a:t>1438/06/09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EF678-72A9-4351-A4AC-7ECEF24872B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367542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A55E5-DFED-4374-B834-C2252FF2ADD2}" type="datetimeFigureOut">
              <a:rPr lang="fa-IR" smtClean="0"/>
              <a:t>1438/06/09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EF678-72A9-4351-A4AC-7ECEF24872B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20629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A55E5-DFED-4374-B834-C2252FF2ADD2}" type="datetimeFigureOut">
              <a:rPr lang="fa-IR" smtClean="0"/>
              <a:t>1438/06/09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0EF678-72A9-4351-A4AC-7ECEF24872B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76861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48680"/>
            <a:ext cx="6512768" cy="5090120"/>
          </a:xfrm>
        </p:spPr>
        <p:txBody>
          <a:bodyPr/>
          <a:lstStyle/>
          <a:p>
            <a:endParaRPr lang="fa-I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13" y="242888"/>
            <a:ext cx="6980063" cy="6184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0796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8" y="528638"/>
            <a:ext cx="8201025" cy="580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9257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0"/>
            <a:ext cx="90106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4422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" y="620688"/>
            <a:ext cx="9077325" cy="526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4534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92696"/>
            <a:ext cx="8514157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861048"/>
            <a:ext cx="5394176" cy="2022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9938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9" y="100013"/>
            <a:ext cx="8672834" cy="6525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3234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4270"/>
            <a:ext cx="8067675" cy="611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5071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2646"/>
            <a:ext cx="8568952" cy="6426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0626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447675"/>
            <a:ext cx="8429625" cy="596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3337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8580348" cy="5648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3922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30" y="378598"/>
            <a:ext cx="8502049" cy="6002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5942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592301" cy="6007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84498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228600"/>
            <a:ext cx="8315325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8658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8302"/>
            <a:ext cx="8640959" cy="6550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76479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8640"/>
            <a:ext cx="8054280" cy="618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67497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7061"/>
            <a:ext cx="8280920" cy="6883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4277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8803282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81703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276225"/>
            <a:ext cx="8467725" cy="630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33283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0"/>
            <a:ext cx="8572500" cy="629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59608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04775"/>
            <a:ext cx="8429625" cy="664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78752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109538"/>
            <a:ext cx="8829675" cy="663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37100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8579296" cy="690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75263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28575"/>
            <a:ext cx="8610600" cy="680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08095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8588"/>
            <a:ext cx="8330505" cy="660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9650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804863"/>
            <a:ext cx="9001125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69148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00" y="980728"/>
            <a:ext cx="8801668" cy="512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11824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8588"/>
            <a:ext cx="7992888" cy="660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73758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6688"/>
            <a:ext cx="8424936" cy="652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85250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6213"/>
            <a:ext cx="7777485" cy="650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02531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5250"/>
            <a:ext cx="7591747" cy="666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61112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312" y="620688"/>
            <a:ext cx="9133456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20738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8655496" cy="693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55160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2104"/>
            <a:ext cx="8568952" cy="6646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89471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6688"/>
            <a:ext cx="7915027" cy="652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30301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309563"/>
            <a:ext cx="7943850" cy="623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90148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333375"/>
            <a:ext cx="7429500" cy="619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00146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4888"/>
            <a:ext cx="8352928" cy="6793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76825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66723"/>
            <a:ext cx="8756254" cy="6274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91978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8271"/>
            <a:ext cx="8568952" cy="6749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92535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8641209" cy="700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30096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2875"/>
            <a:ext cx="8352928" cy="657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42305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-159516"/>
            <a:ext cx="8568952" cy="6703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4524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8640"/>
            <a:ext cx="7921501" cy="6350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49035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57200"/>
            <a:ext cx="7343775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34379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0963"/>
            <a:ext cx="8496944" cy="669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63782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8" y="204788"/>
            <a:ext cx="8696325" cy="644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75630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80" y="332656"/>
            <a:ext cx="8379383" cy="5830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02822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571500"/>
            <a:ext cx="8573535" cy="5953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38201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171450"/>
            <a:ext cx="8753475" cy="651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16802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1925"/>
            <a:ext cx="8568952" cy="653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86789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1938"/>
            <a:ext cx="8568951" cy="6689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01783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0"/>
            <a:ext cx="86677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03009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87" y="548680"/>
            <a:ext cx="8884313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515879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0"/>
            <a:ext cx="8568951" cy="689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857462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23813"/>
            <a:ext cx="8667750" cy="681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65686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843" y="692695"/>
            <a:ext cx="9165659" cy="4855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85675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730332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05222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531561" cy="593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96611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8345165" cy="5849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927102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5725"/>
            <a:ext cx="8280920" cy="668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743692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8" y="833438"/>
            <a:ext cx="8201025" cy="519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486303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163"/>
            <a:ext cx="8568952" cy="654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541266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7" y="692695"/>
            <a:ext cx="9390300" cy="5446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445666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0013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0</Words>
  <Application>Microsoft Office PowerPoint</Application>
  <PresentationFormat>On-screen Show (4:3)</PresentationFormat>
  <Paragraphs>0</Paragraphs>
  <Slides>64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ebrahimi</dc:creator>
  <cp:lastModifiedBy>ebrahimi</cp:lastModifiedBy>
  <cp:revision>12</cp:revision>
  <dcterms:created xsi:type="dcterms:W3CDTF">2017-03-07T08:32:26Z</dcterms:created>
  <dcterms:modified xsi:type="dcterms:W3CDTF">2017-03-07T12:31:06Z</dcterms:modified>
</cp:coreProperties>
</file>