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9" r:id="rId4"/>
    <p:sldId id="30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09" r:id="rId15"/>
    <p:sldId id="310" r:id="rId16"/>
    <p:sldId id="312" r:id="rId17"/>
    <p:sldId id="275" r:id="rId18"/>
    <p:sldId id="313" r:id="rId19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BDC11-4417-4B15-AC42-1DD6554EB4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A31ED-FF61-4BCA-8C4E-3D16AD8AC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902E-AED6-4E0F-9A7D-7C51ACC28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11C6C-10F4-4B8B-99F4-11A947F62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51D16-E5A2-4F02-A6F7-055AC4DA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20102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A6784-C5F5-441B-B13C-898CB7F5B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C8EFA-7224-4372-B5AE-BFA72E42F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2C1E9-8493-4404-97D5-9F5DBE9F7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7E6B0-1D57-4DBD-ABAC-4FE6FB356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6221D-FF88-487B-B14E-248ED22ED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7154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7E81F-C9BF-4CEC-9800-9AC05D1A3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A8891-5A61-4AD5-9E5F-404811FA6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239F-2878-4418-9C1A-8C739D601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BFBFD-715C-415D-BDCB-518FEF7A9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C84DE-B4F7-43B1-9A6E-739362EA8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74057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300B-F5CE-4D93-9C2C-DB694B51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18745-EE4C-4E93-A156-A22E97FF4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05E62D-55D0-48C7-AD0E-8AA16DD7E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1A0017-B512-4FD1-BBB7-CD73A0C31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97339-8E3D-4460-A7C2-9F15E7D5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34248-B305-4D9C-93B3-7ECA41FD6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2685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886AC-C885-4A3E-AF82-230619CFC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60CB4-AB7C-4B78-9041-F0A938BDD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AD89E-E5CE-4E0D-9C8A-9912A6569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26336-663E-4843-B834-9BC63C95C9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48CBFA-882E-420C-88AF-BF5A749867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B34E7-D10C-4EAF-8F37-FE9DEE06A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10D2B6-4405-475D-A15B-CF41B6B65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D42877-F67E-445B-AC42-D0B6A7737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5228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AB351-82EA-496C-B9F1-CC2F6B6E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761B9-5835-4910-A83D-E061A5E3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DE084-3AD6-4B21-A4CC-156835908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185174-FA53-499F-838C-ACE8C2AEF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21663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732F2A-791F-49CA-B560-07E8998F1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ACC21D-1069-4363-9CEA-5240BC49F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2B098-2767-4BDB-816C-20EF622AD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85184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EBDF7-8FA4-4D91-8A6B-BF87A119D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4D5FF-CFAB-438C-81E2-02C3FBC26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940D9-742A-4C49-9FD6-00BFD6AA1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CE603-3A92-4737-B46A-5110C6E5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4BBFE-77C6-4549-878D-4FB686EA8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6622F-27B8-460A-BA30-8A75A2334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91245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7FA4E-20BF-416F-943E-2B51DA96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B383F4-8436-4F5E-9CC4-5B61A6722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52456-6948-4A22-A70E-69278B4A6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24762-6760-4A3C-B6F8-027D75D0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39A7C-F9C1-4868-BF41-6E1929841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DB51C-D449-4534-85A4-60202627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88563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8ACEE-B94D-439E-A6A3-299F30237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3FE2CB-59D5-44EE-8931-450AE818E5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E2B1C-E221-4027-915F-B39C5DFCB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DA1B7-F267-4AEB-8A84-3FA1DFD63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A2349-B980-4AE8-B0DB-77981B8E7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91654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7E854C-1AC7-4727-9B50-E804BB979E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0AD046-EA28-4A04-ACEA-1FAF6B8C9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F7E4F-7C50-4A8C-8A84-2A5229E79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BF071-9F7A-40C2-878D-18BA013A8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36753-FFAC-4376-8523-367397C05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45164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707EA-C296-49C9-BED3-6B705058946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052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DE9934-43A2-49B1-8F4C-2439FF6AB05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094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65C543-67EB-4494-B4F4-649C5662AD2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126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27608-F335-4DF2-A8BC-8086CB6D60A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669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67E1E1-4F15-44CD-B40B-CF37A260F7D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587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2BFBC-19ED-46A0-880F-D8C86ED0B5B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2470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89FAF-7CB5-4AB4-A568-E885FCE6AC8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9673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B32B6F-00BE-498E-95BB-48DADA5F562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30602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44869-31E2-4E8A-9381-49CEF0211AD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404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8AFAD2-1959-4502-9973-5624DF2DB88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4172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730F5-51F1-4D47-8128-E50212F985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2962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514024-0162-487B-ABA5-3E9ACCF2B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59194-876A-4EF4-90B2-8C2A8DCF5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2BDE6-39E1-4CCE-9CF1-67740F0CA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7E407-C4E1-45F3-9116-2027C215C7E6}" type="datetimeFigureOut">
              <a:rPr lang="fa-IR" smtClean="0"/>
              <a:t>02/10/1441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BDEF3-D174-4915-9427-8E2C234689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6BBF4-4C55-44E8-A4B9-7DEF4A020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29836-CB42-4686-B553-99E8275F142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5653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020DB5-21CA-4CC2-84D4-0C3F4DC089A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5/24/2020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0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52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524000"/>
            <a:ext cx="12192000" cy="533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63235"/>
            <a:ext cx="9144000" cy="1454583"/>
          </a:xfrm>
        </p:spPr>
        <p:txBody>
          <a:bodyPr>
            <a:normAutofit fontScale="90000"/>
          </a:bodyPr>
          <a:lstStyle/>
          <a:p>
            <a:r>
              <a:rPr lang="fa-IR" sz="2800" dirty="0">
                <a:cs typeface="B Titr" panose="00000700000000000000" pitchFamily="2" charset="-78"/>
              </a:rPr>
              <a:t>نام درس:</a:t>
            </a:r>
            <a:br>
              <a:rPr lang="en-US" sz="2800" dirty="0">
                <a:cs typeface="B Titr" panose="00000700000000000000" pitchFamily="2" charset="-78"/>
              </a:rPr>
            </a:br>
            <a:br>
              <a:rPr lang="en-US" sz="2800" dirty="0">
                <a:cs typeface="B Titr" panose="00000700000000000000" pitchFamily="2" charset="-78"/>
              </a:rPr>
            </a:br>
            <a:br>
              <a:rPr lang="fa-IR" dirty="0">
                <a:cs typeface="B Titr" panose="00000700000000000000" pitchFamily="2" charset="-78"/>
              </a:rPr>
            </a:br>
            <a:r>
              <a:rPr lang="en-US" dirty="0">
                <a:cs typeface="B Titr" panose="00000700000000000000" pitchFamily="2" charset="-78"/>
              </a:rPr>
              <a:t>   </a:t>
            </a:r>
            <a:r>
              <a:rPr lang="fa-IR" dirty="0">
                <a:cs typeface="B Titr" panose="00000700000000000000" pitchFamily="2" charset="-78"/>
              </a:rPr>
              <a:t>بوم شناسی تالاب ها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4764" y="4173753"/>
            <a:ext cx="9144000" cy="1655762"/>
          </a:xfrm>
        </p:spPr>
        <p:txBody>
          <a:bodyPr/>
          <a:lstStyle/>
          <a:p>
            <a:r>
              <a:rPr lang="fa-IR" b="1" dirty="0">
                <a:cs typeface="B Nazanin" panose="00000400000000000000" pitchFamily="2" charset="-78"/>
              </a:rPr>
              <a:t>ارائه از: </a:t>
            </a:r>
          </a:p>
          <a:p>
            <a:r>
              <a:rPr lang="fa-IR" b="1" dirty="0">
                <a:solidFill>
                  <a:srgbClr val="FF0000"/>
                </a:solidFill>
                <a:cs typeface="B Titr" panose="00000700000000000000" pitchFamily="2" charset="-78"/>
              </a:rPr>
              <a:t>دکتر محمد رحمانی                دکتر نقی نژاد</a:t>
            </a:r>
            <a:endParaRPr lang="en-US" b="1" dirty="0">
              <a:solidFill>
                <a:srgbClr val="FF0000"/>
              </a:solidFill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2046" y="1"/>
            <a:ext cx="1429437" cy="15794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381970"/>
            <a:ext cx="231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بهار- 1399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164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F1F1D-2509-49E4-A1D1-C9693F0D0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fa-IR" b="1" dirty="0">
                <a:cs typeface="2  Roya" panose="00000400000000000000" pitchFamily="2" charset="-78"/>
              </a:rPr>
              <a:t>4- تجزیه کنندگان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F0B6BF-669F-4700-8D1F-C1DE924C9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9"/>
            <a:ext cx="10626969" cy="39926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70594-3297-453F-982E-4A2CCB30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2B5DCE-CDD2-4824-B076-2537D6B92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683349"/>
            <a:ext cx="10626969" cy="92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86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cs typeface="2  Tehran" panose="00000400000000000000" pitchFamily="2" charset="-78"/>
              </a:rPr>
              <a:t>مدیریت زیستگاههای تالابی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9EFE6-7A17-4356-BF6F-A573A2EA0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4566"/>
            <a:ext cx="10515600" cy="4812397"/>
          </a:xfrm>
        </p:spPr>
        <p:txBody>
          <a:bodyPr/>
          <a:lstStyle/>
          <a:p>
            <a:pPr algn="just" rtl="1"/>
            <a:r>
              <a:rPr lang="fa-IR" sz="3200" b="1" dirty="0">
                <a:cs typeface="2  Tehran" panose="00000400000000000000" pitchFamily="2" charset="-78"/>
              </a:rPr>
              <a:t>1- مدیریت تالاب ها</a:t>
            </a:r>
          </a:p>
          <a:p>
            <a:pPr marL="0" indent="0" algn="just" rtl="1">
              <a:buNone/>
            </a:pPr>
            <a:endParaRPr lang="fa-I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C7B227-9D22-45F5-89B1-C23F689DC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69" y="1870075"/>
            <a:ext cx="11043139" cy="47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1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B234D4-09DD-4E4A-9A88-6A8C564C50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600" cy="623262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268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b="1" dirty="0">
                <a:cs typeface="2  Tehran" panose="00000400000000000000" pitchFamily="2" charset="-78"/>
              </a:rPr>
              <a:t>2- کیفیت و کمیت آب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047FEA-143E-49E1-84BD-9B43460CA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31341"/>
            <a:ext cx="10515600" cy="229507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735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cs typeface="2  Tehran" panose="00000400000000000000" pitchFamily="2" charset="-78"/>
              </a:rPr>
              <a:t>2-1- کمیت آب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164F4D-5EEE-4F98-B8DD-0B8394742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515600" cy="390825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760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0521ED-43D7-44A7-9A12-F0AD816026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815926"/>
            <a:ext cx="10176802" cy="536103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731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69B1D9-EC8B-4731-A534-72C101FD5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998806"/>
            <a:ext cx="10515600" cy="517815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211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48A86F-ED8E-4B02-8353-79B435646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81925"/>
            <a:ext cx="10515600" cy="54941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9EFE6-7A17-4356-BF6F-A573A2EA0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0109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C2B87E-AAF0-4D4E-B6E9-F235385469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759655"/>
            <a:ext cx="10022058" cy="541730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6881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7C9862-B2E7-47C2-9646-BC126A8DF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5077" y="618978"/>
            <a:ext cx="9383151" cy="555798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672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3F6D0D-1A7F-4AD1-A585-839D24DDBD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978" y="365125"/>
            <a:ext cx="10860259" cy="61277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303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252D60-E817-4888-ACE6-BD7EC598E7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6"/>
            <a:ext cx="10515600" cy="586686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3952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F1B14B-EAAB-4F67-89BD-6ED81D991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497019"/>
            <a:ext cx="10515600" cy="2485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33F6F0-7E4A-42E2-815A-AFF0A152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80B1248-4D0E-4EF2-A9D4-917E6115B0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1521" y="2943534"/>
            <a:ext cx="10622278" cy="32181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0F250-B59F-4062-B075-4CB8C5F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767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cs typeface="B Titr" panose="00000700000000000000" pitchFamily="2" charset="-78"/>
              </a:rPr>
              <a:t>جلسه یازدهم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825625"/>
            <a:ext cx="996834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59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4E5A0-91CB-4E28-A7E5-79431736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fa-IR" b="1" dirty="0">
                <a:cs typeface="2  Tehran" panose="00000400000000000000" pitchFamily="2" charset="-78"/>
              </a:rPr>
              <a:t>2-2- کیفیت آب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1A23E-908A-4B85-894F-8565A1176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69344-30D4-4D0F-9E86-5FD42A33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A4083-ED7A-486E-B6C7-C54D5F2FB7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3823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62</Words>
  <Application>Microsoft Office PowerPoint</Application>
  <PresentationFormat>Widescreen</PresentationFormat>
  <Paragraphs>28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1_Office Theme</vt:lpstr>
      <vt:lpstr>PowerPoint Presentation</vt:lpstr>
      <vt:lpstr>نام درس:      بوم شناسی تالاب ها</vt:lpstr>
      <vt:lpstr>4- تجزیه کنندگان</vt:lpstr>
      <vt:lpstr>مدیریت زیستگاههای تالابی</vt:lpstr>
      <vt:lpstr>PowerPoint Presentation</vt:lpstr>
      <vt:lpstr>2- کیفیت و کمیت آب</vt:lpstr>
      <vt:lpstr>2-1- کمیت آب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جلسه یازدهم</vt:lpstr>
      <vt:lpstr>2-2- کیفیت آب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toshiba</cp:lastModifiedBy>
  <cp:revision>20</cp:revision>
  <dcterms:created xsi:type="dcterms:W3CDTF">2020-05-24T16:20:52Z</dcterms:created>
  <dcterms:modified xsi:type="dcterms:W3CDTF">2020-05-24T16:54:11Z</dcterms:modified>
</cp:coreProperties>
</file>