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0" r:id="rId3"/>
    <p:sldId id="282" r:id="rId4"/>
    <p:sldId id="281" r:id="rId5"/>
    <p:sldId id="283" r:id="rId6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5759D"/>
    <a:srgbClr val="B92D14"/>
    <a:srgbClr val="35B19D"/>
    <a:srgbClr val="292929"/>
    <a:srgbClr val="4D4D4D"/>
    <a:srgbClr val="777777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434" autoAdjust="0"/>
  </p:normalViewPr>
  <p:slideViewPr>
    <p:cSldViewPr showGuides="1">
      <p:cViewPr varScale="1">
        <p:scale>
          <a:sx n="74" d="100"/>
          <a:sy n="74" d="100"/>
        </p:scale>
        <p:origin x="8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CF5C05-9944-4CC6-92A6-CADA8C3112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77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BAF13F-08D1-4EFC-9671-547C0EACD5FC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0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672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08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76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217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686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7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39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6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597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8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23728" y="692696"/>
            <a:ext cx="50292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sz="4000" dirty="0">
                <a:solidFill>
                  <a:srgbClr val="4D4D4D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مدیریت و برنامه ریزی سفر</a:t>
            </a:r>
            <a:endParaRPr lang="ru-RU" sz="4000" dirty="0">
              <a:solidFill>
                <a:srgbClr val="4D4D4D"/>
              </a:solidFill>
              <a:cs typeface="B Titr" panose="00000700000000000000" pitchFamily="2" charset="-78"/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907704" y="4725144"/>
            <a:ext cx="5029200" cy="1075184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محمود حسن پور</a:t>
            </a:r>
          </a:p>
          <a:p>
            <a:pPr algn="ctr" rtl="1" eaLnBrk="1" hangingPunct="1"/>
            <a:endParaRPr lang="fa-IR" dirty="0">
              <a:solidFill>
                <a:srgbClr val="777777"/>
              </a:solidFill>
              <a:latin typeface="Baskerville Old Face" panose="02020602080505020303" pitchFamily="18" charset="0"/>
              <a:cs typeface="B Titr" panose="00000700000000000000" pitchFamily="2" charset="-78"/>
            </a:endParaRP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عضو هیات علمی گروه گردشگری</a:t>
            </a: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دانشگاه مازندران</a:t>
            </a:r>
            <a:endParaRPr lang="ru-RU" sz="2000" dirty="0">
              <a:solidFill>
                <a:srgbClr val="777777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315200" cy="715962"/>
          </a:xfrm>
        </p:spPr>
        <p:txBody>
          <a:bodyPr/>
          <a:lstStyle/>
          <a:p>
            <a:pPr algn="r" rtl="1"/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در یک کسب و کار خدمات سفر چه اتفاقی می افتد؟</a:t>
            </a:r>
            <a:endParaRPr lang="en-US" sz="2800" b="1" dirty="0">
              <a:solidFill>
                <a:srgbClr val="000000"/>
              </a:solidFill>
              <a:cs typeface="B Titr" panose="000007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718958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مطالعه و تحقیق مقصد و بازار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برنامه ریزی و طراحی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بازاریابی و فروش 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اجرا و عملیات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نظارت و گزارش دهی</a:t>
            </a:r>
            <a:endParaRPr lang="en-US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pic>
        <p:nvPicPr>
          <p:cNvPr id="3" name="3476620B">
            <a:hlinkClick r:id="" action="ppaction://media"/>
            <a:extLst>
              <a:ext uri="{FF2B5EF4-FFF2-40B4-BE49-F238E27FC236}">
                <a16:creationId xmlns:a16="http://schemas.microsoft.com/office/drawing/2014/main" id="{58CAD150-D580-49AB-9615-1B5FA65EC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1695797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6749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216" y="188640"/>
            <a:ext cx="7315200" cy="715962"/>
          </a:xfrm>
        </p:spPr>
        <p:txBody>
          <a:bodyPr/>
          <a:lstStyle/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تور </a:t>
            </a:r>
            <a:r>
              <a:rPr lang="fa-IR" sz="2800" b="1" dirty="0" err="1">
                <a:solidFill>
                  <a:srgbClr val="000000"/>
                </a:solidFill>
                <a:cs typeface="B Titr" panose="00000700000000000000" pitchFamily="2" charset="-78"/>
              </a:rPr>
              <a:t>اپراتور</a:t>
            </a:r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 یا آژانس مسافرتی؟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3CB15DDA-A6C2-4A65-9B0F-538303BAC8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565582"/>
              </p:ext>
            </p:extLst>
          </p:nvPr>
        </p:nvGraphicFramePr>
        <p:xfrm>
          <a:off x="89755" y="1124744"/>
          <a:ext cx="8964489" cy="533400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592942">
                  <a:extLst>
                    <a:ext uri="{9D8B030D-6E8A-4147-A177-3AD203B41FA5}">
                      <a16:colId xmlns:a16="http://schemas.microsoft.com/office/drawing/2014/main" val="1145586311"/>
                    </a:ext>
                  </a:extLst>
                </a:gridCol>
                <a:gridCol w="3232448">
                  <a:extLst>
                    <a:ext uri="{9D8B030D-6E8A-4147-A177-3AD203B41FA5}">
                      <a16:colId xmlns:a16="http://schemas.microsoft.com/office/drawing/2014/main" val="1556041042"/>
                    </a:ext>
                  </a:extLst>
                </a:gridCol>
                <a:gridCol w="3139099">
                  <a:extLst>
                    <a:ext uri="{9D8B030D-6E8A-4147-A177-3AD203B41FA5}">
                      <a16:colId xmlns:a16="http://schemas.microsoft.com/office/drawing/2014/main" val="3957260682"/>
                    </a:ext>
                  </a:extLst>
                </a:gridCol>
              </a:tblGrid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اقدامات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تور </a:t>
                      </a:r>
                      <a:r>
                        <a:rPr lang="fa-IR" dirty="0" err="1">
                          <a:cs typeface="B Titr" panose="00000700000000000000" pitchFamily="2" charset="-78"/>
                        </a:rPr>
                        <a:t>اپراتور</a:t>
                      </a:r>
                      <a:endParaRPr lang="fa-IR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آژانس مسافرتی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72544"/>
                  </a:ext>
                </a:extLst>
              </a:tr>
              <a:tr h="35432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تحقیقات مقصد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ضروری/انجام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در حد شناخت مقصد جهت فروش تور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90112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تحقیقات بازار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ضروری/انجام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کمتر انجام می شود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371865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برنامه ریزی و طراحی تور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انجام </a:t>
                      </a:r>
                      <a:r>
                        <a:rPr lang="fa-IR" sz="2000" dirty="0" err="1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نمی</a:t>
                      </a: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 شود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29668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قیمت گزاری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معمولا انجام </a:t>
                      </a:r>
                      <a:r>
                        <a:rPr lang="fa-IR" sz="2000" dirty="0" err="1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نمی</a:t>
                      </a: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 شود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61605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نحوه </a:t>
                      </a:r>
                      <a:r>
                        <a:rPr lang="fa-IR" dirty="0" err="1">
                          <a:cs typeface="B Titr" panose="00000700000000000000" pitchFamily="2" charset="-78"/>
                        </a:rPr>
                        <a:t>درآمدزایی</a:t>
                      </a:r>
                      <a:endParaRPr lang="fa-IR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سود حاصل از کسب و کار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کمیسیون فروش تور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71115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بازاریابی و فروش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ضروری/انجام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در حد محدود بازاریابی اما اقدامات فروش تور در حد زیاد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474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اجرا و عملیات تور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ضروری/انجام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انجام </a:t>
                      </a:r>
                      <a:r>
                        <a:rPr lang="fa-IR" sz="2000" dirty="0" err="1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نمی</a:t>
                      </a: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 شود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36865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نظارت و گزارش دهی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ضروری/انجام می شود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به صورت محدود و صرفا در جهت ثبت فعالیت ها و پاسخگویی به مشتریان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76589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میزان سرمایه گذاری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بسته به اندازه کسب و کار/ نسبتا بالا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نسبتا پائین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02736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نوع غالب سرمایه مورد نیاز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سرمایه در گردش و سرمایه ثابت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سرمایه ثابت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135009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اندازه کسب و کار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متوسط و بزرگ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dirty="0">
                          <a:solidFill>
                            <a:srgbClr val="000000"/>
                          </a:solidFill>
                          <a:cs typeface="B Nazanin" panose="00000400000000000000" pitchFamily="2" charset="-78"/>
                        </a:rPr>
                        <a:t>کوچک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174653"/>
                  </a:ext>
                </a:extLst>
              </a:tr>
            </a:tbl>
          </a:graphicData>
        </a:graphic>
      </p:graphicFrame>
      <p:pic>
        <p:nvPicPr>
          <p:cNvPr id="6" name="BA30411E">
            <a:hlinkClick r:id="" action="ppaction://media"/>
            <a:extLst>
              <a:ext uri="{FF2B5EF4-FFF2-40B4-BE49-F238E27FC236}">
                <a16:creationId xmlns:a16="http://schemas.microsoft.com/office/drawing/2014/main" id="{E8C96436-FF1E-45F6-844B-1CD0A5636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09053" y="188640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277487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216" y="188640"/>
            <a:ext cx="7315200" cy="715962"/>
          </a:xfrm>
        </p:spPr>
        <p:txBody>
          <a:bodyPr/>
          <a:lstStyle/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مطالعه و تحقیق مقصد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196752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خدمات </a:t>
            </a:r>
            <a:r>
              <a:rPr lang="fa-IR" sz="28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اقامتی</a:t>
            </a:r>
            <a:endParaRPr lang="fa-IR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خدمات پذیرایی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خدمات حمل و نقل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جاذبه ها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راهنمای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مراکز خرید</a:t>
            </a:r>
          </a:p>
        </p:txBody>
      </p:sp>
      <p:pic>
        <p:nvPicPr>
          <p:cNvPr id="5" name="A534287">
            <a:hlinkClick r:id="" action="ppaction://media"/>
            <a:extLst>
              <a:ext uri="{FF2B5EF4-FFF2-40B4-BE49-F238E27FC236}">
                <a16:creationId xmlns:a16="http://schemas.microsoft.com/office/drawing/2014/main" id="{9B97011C-8533-46AD-ABA1-1B21F767D0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9632" y="2998140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44117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78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216" y="188640"/>
            <a:ext cx="7315200" cy="715962"/>
          </a:xfrm>
        </p:spPr>
        <p:txBody>
          <a:bodyPr/>
          <a:lstStyle/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مطالعه و تحقیق بازار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196752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endParaRPr lang="fa-IR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38821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4bd25b655ce5c5f0e927ca583e6fe27495f1e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powerpoint-template(3)</Template>
  <TotalTime>5348</TotalTime>
  <Words>230</Words>
  <Application>Microsoft Office PowerPoint</Application>
  <PresentationFormat>On-screen Show (4:3)</PresentationFormat>
  <Paragraphs>58</Paragraphs>
  <Slides>5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 Nazanin</vt:lpstr>
      <vt:lpstr>B Titr</vt:lpstr>
      <vt:lpstr>Baskerville Old Face</vt:lpstr>
      <vt:lpstr>Microsoft Sans Serif</vt:lpstr>
      <vt:lpstr>Wingdings</vt:lpstr>
      <vt:lpstr>powerpoint-template-24</vt:lpstr>
      <vt:lpstr>مدیریت و برنامه ریزی سفر</vt:lpstr>
      <vt:lpstr>در یک کسب و کار خدمات سفر چه اتفاقی می افتد؟</vt:lpstr>
      <vt:lpstr>تور اپراتور یا آژانس مسافرتی؟</vt:lpstr>
      <vt:lpstr>مطالعه و تحقیق مقصد</vt:lpstr>
      <vt:lpstr>مطالعه و تحقیق بازار</vt:lpstr>
    </vt:vector>
  </TitlesOfParts>
  <Company>www.Ghalamo.com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Mohammad</dc:creator>
  <dc:description>www.Ghalamo.com</dc:description>
  <cp:lastModifiedBy>L.E.N.O.V.O</cp:lastModifiedBy>
  <cp:revision>181</cp:revision>
  <dcterms:created xsi:type="dcterms:W3CDTF">2016-02-24T07:23:09Z</dcterms:created>
  <dcterms:modified xsi:type="dcterms:W3CDTF">2020-04-13T08:40:30Z</dcterms:modified>
</cp:coreProperties>
</file>