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3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300" r:id="rId39"/>
    <p:sldId id="301" r:id="rId40"/>
    <p:sldId id="302" r:id="rId41"/>
    <p:sldId id="303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4" r:id="rId74"/>
    <p:sldId id="333" r:id="rId75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86967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25987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4210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3180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7795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72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71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58180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73905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85956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76002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1FE80-B816-4766-8A05-89790F17385A}" type="datetimeFigureOut">
              <a:rPr lang="fa-IR" smtClean="0"/>
              <a:t>1438/05/23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FDC69-CC98-4829-A6CC-B076897491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3406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2520280"/>
          </a:xfrm>
        </p:spPr>
        <p:txBody>
          <a:bodyPr>
            <a:noAutofit/>
          </a:bodyPr>
          <a:lstStyle/>
          <a:p>
            <a:r>
              <a:rPr lang="en-US" sz="8000" dirty="0" smtClean="0"/>
              <a:t>Principles of Polymer Chemistry</a:t>
            </a:r>
            <a:endParaRPr lang="fa-IR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3212976"/>
            <a:ext cx="7704856" cy="3085803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fa-IR" sz="7600" b="1" dirty="0" smtClean="0">
              <a:solidFill>
                <a:srgbClr val="00B0F0"/>
              </a:solidFill>
            </a:endParaRPr>
          </a:p>
          <a:p>
            <a:pPr marL="457200" lvl="1" indent="0" algn="ctr">
              <a:buNone/>
            </a:pPr>
            <a:r>
              <a:rPr lang="fa-IR" sz="7600" b="1" dirty="0" smtClean="0">
                <a:solidFill>
                  <a:srgbClr val="00B0F0"/>
                </a:solidFill>
              </a:rPr>
              <a:t> مبانی شیمی پلیمر</a:t>
            </a:r>
            <a:endParaRPr lang="fa-IR" sz="7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735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332656"/>
            <a:ext cx="7776864" cy="61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66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4473"/>
            <a:ext cx="8748464" cy="5586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121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866775"/>
            <a:ext cx="8743950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404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595313"/>
            <a:ext cx="7496175" cy="566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866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409575"/>
            <a:ext cx="7943850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05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466725"/>
            <a:ext cx="7400925" cy="592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1642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052513"/>
            <a:ext cx="6857578" cy="41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757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571500"/>
            <a:ext cx="761047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7104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466725"/>
            <a:ext cx="7581900" cy="592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433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723900"/>
            <a:ext cx="78105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32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419100"/>
            <a:ext cx="7496175" cy="6019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361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428625"/>
            <a:ext cx="6600825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813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504825"/>
            <a:ext cx="7800975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18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433388"/>
            <a:ext cx="7905750" cy="599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935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409575"/>
            <a:ext cx="7353300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72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86868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685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652463"/>
            <a:ext cx="8934450" cy="555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5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4438"/>
            <a:ext cx="6858000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09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247650"/>
            <a:ext cx="8677275" cy="636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207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752475"/>
            <a:ext cx="6048375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8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61950"/>
            <a:ext cx="7429500" cy="613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56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371475"/>
            <a:ext cx="8753475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72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28588"/>
            <a:ext cx="8658225" cy="660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21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538163"/>
            <a:ext cx="8410575" cy="578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50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085850"/>
            <a:ext cx="8458200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363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238125"/>
            <a:ext cx="7248525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189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90500"/>
            <a:ext cx="8505825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7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690688"/>
            <a:ext cx="8629650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43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52400"/>
            <a:ext cx="771525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77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280988"/>
            <a:ext cx="7896225" cy="629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20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285750"/>
            <a:ext cx="7458075" cy="62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85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90500"/>
            <a:ext cx="77343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11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538163"/>
            <a:ext cx="7829550" cy="578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05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0563"/>
            <a:ext cx="8353425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2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157288"/>
            <a:ext cx="8572500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80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866775"/>
            <a:ext cx="79343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05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623888"/>
            <a:ext cx="7734300" cy="561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03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219075"/>
            <a:ext cx="8848725" cy="641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22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47638"/>
            <a:ext cx="8210550" cy="656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56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442913"/>
            <a:ext cx="8362950" cy="597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42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90500"/>
            <a:ext cx="8905875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15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461963"/>
            <a:ext cx="7543800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45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38175"/>
            <a:ext cx="7620000" cy="558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57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576263"/>
            <a:ext cx="8124825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621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285750"/>
            <a:ext cx="7458075" cy="62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52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00025"/>
            <a:ext cx="781050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08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81000"/>
            <a:ext cx="85725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374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419100"/>
            <a:ext cx="889635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13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04775"/>
            <a:ext cx="8639175" cy="664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95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1004888"/>
            <a:ext cx="6867525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642938"/>
            <a:ext cx="8658225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651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461963"/>
            <a:ext cx="7724775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2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28600"/>
            <a:ext cx="8239125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14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47638"/>
            <a:ext cx="8658225" cy="656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08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252413"/>
            <a:ext cx="7534275" cy="635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99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361950"/>
            <a:ext cx="6677025" cy="613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97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8600"/>
            <a:ext cx="85725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72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19125"/>
            <a:ext cx="8648700" cy="561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46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604838"/>
            <a:ext cx="741045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411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033463"/>
            <a:ext cx="689610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36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895350"/>
            <a:ext cx="6267450" cy="506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75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266825"/>
            <a:ext cx="7391400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55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1500"/>
            <a:ext cx="865822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967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71500"/>
            <a:ext cx="89725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98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33400"/>
            <a:ext cx="8791575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535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123825"/>
            <a:ext cx="7267575" cy="661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586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347663"/>
            <a:ext cx="8620125" cy="616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71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42925"/>
            <a:ext cx="8658225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12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04825"/>
            <a:ext cx="8791575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82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80975"/>
            <a:ext cx="8905875" cy="649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71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385888"/>
            <a:ext cx="7496175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73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695325"/>
            <a:ext cx="6924675" cy="546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15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323850"/>
            <a:ext cx="7496175" cy="621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24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8</Words>
  <Application>Microsoft Office PowerPoint</Application>
  <PresentationFormat>On-screen Show (4:3)</PresentationFormat>
  <Paragraphs>3</Paragraphs>
  <Slides>74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Theme</vt:lpstr>
      <vt:lpstr>Principles of Polymer Chemistry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ebrahimi</dc:creator>
  <cp:lastModifiedBy>ebrahimi</cp:lastModifiedBy>
  <cp:revision>17</cp:revision>
  <dcterms:created xsi:type="dcterms:W3CDTF">2017-02-15T06:51:26Z</dcterms:created>
  <dcterms:modified xsi:type="dcterms:W3CDTF">2017-02-19T06:22:56Z</dcterms:modified>
</cp:coreProperties>
</file>