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6" r:id="rId3"/>
    <p:sldId id="277" r:id="rId4"/>
    <p:sldId id="257" r:id="rId5"/>
    <p:sldId id="258" r:id="rId6"/>
    <p:sldId id="259" r:id="rId7"/>
    <p:sldId id="260" r:id="rId8"/>
    <p:sldId id="261" r:id="rId9"/>
    <p:sldId id="262" r:id="rId10"/>
    <p:sldId id="263" r:id="rId11"/>
    <p:sldId id="264" r:id="rId12"/>
    <p:sldId id="275" r:id="rId13"/>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B41F3-0930-4E9F-9E53-1300A81AA0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E7E25F53-74DC-44D0-813E-02D248F63D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id="{2DC267E4-EBE2-4336-9396-D08819B13AFB}"/>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5" name="Footer Placeholder 4">
            <a:extLst>
              <a:ext uri="{FF2B5EF4-FFF2-40B4-BE49-F238E27FC236}">
                <a16:creationId xmlns:a16="http://schemas.microsoft.com/office/drawing/2014/main" id="{FCB94826-6C2A-4E0B-BDF1-71AFECCFEB03}"/>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3C2140DC-DAE0-4F16-BBF9-FD0B1F4460C2}"/>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850705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75F0-0DBF-4408-89AE-B1C0C3600DD5}"/>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81CB5542-8584-4339-A393-E1C58A2435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52F16455-6451-4A5B-BC41-A10F9F0C25F8}"/>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5" name="Footer Placeholder 4">
            <a:extLst>
              <a:ext uri="{FF2B5EF4-FFF2-40B4-BE49-F238E27FC236}">
                <a16:creationId xmlns:a16="http://schemas.microsoft.com/office/drawing/2014/main" id="{D1A50918-AFCD-4605-8134-8D75502F6E64}"/>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4B683129-1C57-4E47-8FAC-5F77163E76CF}"/>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403043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332E4-2A26-4C45-8694-3F6956AA9D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556AC917-1930-47C0-8C4F-F7ADD6300A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F1787F-BC18-47E9-A0FD-4EA53C1E1A66}"/>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5" name="Footer Placeholder 4">
            <a:extLst>
              <a:ext uri="{FF2B5EF4-FFF2-40B4-BE49-F238E27FC236}">
                <a16:creationId xmlns:a16="http://schemas.microsoft.com/office/drawing/2014/main" id="{3DFE01CF-10F0-4FE3-BF0F-74C24B269DC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5224F5F3-2ACA-4457-91C8-CEB49180B273}"/>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3452827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C24F-3CA1-4460-9CAB-560BE1FEC567}"/>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62F6AFD5-6578-42A8-8902-B07420FD4D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id="{0F188AC9-AA6F-4E02-8574-631040DD51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id="{6F34C688-3796-412F-800F-2BBE97876CFB}"/>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6" name="Footer Placeholder 5">
            <a:extLst>
              <a:ext uri="{FF2B5EF4-FFF2-40B4-BE49-F238E27FC236}">
                <a16:creationId xmlns:a16="http://schemas.microsoft.com/office/drawing/2014/main" id="{07847EFA-9AC7-4CD2-A980-CDFFF5D9C86F}"/>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5C7DC5EC-58C6-48E2-BF95-8CBA7D01F95F}"/>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1454916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46D5-0310-4A7E-9373-7E11BF68D4E3}"/>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21EBDE3B-90DF-43DB-A988-F18684CD32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794181-A55C-4865-9ED8-02DF1E47D4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id="{985D7177-BB4A-4C50-A62F-AEAE920272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999E16-D5F6-4A3C-99B0-F2B56EDE85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id="{45A28C1F-2AD4-4606-9191-C9878216BDE6}"/>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8" name="Footer Placeholder 7">
            <a:extLst>
              <a:ext uri="{FF2B5EF4-FFF2-40B4-BE49-F238E27FC236}">
                <a16:creationId xmlns:a16="http://schemas.microsoft.com/office/drawing/2014/main" id="{EF0EFA11-0501-4812-81A2-9CDE62FDB19C}"/>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id="{ECF3519F-A36A-4525-B397-F15894D4BD70}"/>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4009830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1337-5D1F-4B9B-9DF2-22CA2166A6EC}"/>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45859A07-3092-46AE-8F96-79F3A1F7889E}"/>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4" name="Footer Placeholder 3">
            <a:extLst>
              <a:ext uri="{FF2B5EF4-FFF2-40B4-BE49-F238E27FC236}">
                <a16:creationId xmlns:a16="http://schemas.microsoft.com/office/drawing/2014/main" id="{6DA67852-CF50-43B7-BAAB-7F235B94B3F0}"/>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id="{9CFE1AB8-B2AD-4DD1-8EE2-F7C1EA802EA4}"/>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3163506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F73146-2229-4427-A085-6F522026AB09}"/>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3" name="Footer Placeholder 2">
            <a:extLst>
              <a:ext uri="{FF2B5EF4-FFF2-40B4-BE49-F238E27FC236}">
                <a16:creationId xmlns:a16="http://schemas.microsoft.com/office/drawing/2014/main" id="{3AD6EE20-D5B6-42E6-8B0A-09C80830CDD5}"/>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id="{24CDD47D-56E7-49A8-AF65-499595530A59}"/>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12420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F0C47-162A-4C6A-AD21-250D186E44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8855691A-E8B4-4074-895C-742DF469B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id="{9CFF4DEF-C99D-4F0E-8729-A458FF4539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3BA21-EC24-4BB4-92E8-AC60FB46B2DE}"/>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6" name="Footer Placeholder 5">
            <a:extLst>
              <a:ext uri="{FF2B5EF4-FFF2-40B4-BE49-F238E27FC236}">
                <a16:creationId xmlns:a16="http://schemas.microsoft.com/office/drawing/2014/main" id="{C3626677-BA11-4360-A0B7-8266C4F8FA7F}"/>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BF862857-9B53-4D81-A21B-A573B9186E4A}"/>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2668800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889F9-A6DC-449D-926E-8C69E2A9E8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0CFD38D2-3F23-476C-878C-AEC65C13BD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id="{40F4DE00-0D3B-49A8-8DBD-92E5D39C8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2A64D-AB4A-4908-AA83-C11B6693CF7D}"/>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6" name="Footer Placeholder 5">
            <a:extLst>
              <a:ext uri="{FF2B5EF4-FFF2-40B4-BE49-F238E27FC236}">
                <a16:creationId xmlns:a16="http://schemas.microsoft.com/office/drawing/2014/main" id="{1D918C65-5C09-43C9-A9CA-CE5E5E2DDD4F}"/>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139A1F57-F590-4E97-B2E7-A27BEDCC7206}"/>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3130439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ECD2D-36A8-489A-9F0A-614C272F400B}"/>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BEF838CA-86C4-40BB-A485-D7D1AA921D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C7601C1E-DE43-43AA-9F23-363A119A3E2F}"/>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5" name="Footer Placeholder 4">
            <a:extLst>
              <a:ext uri="{FF2B5EF4-FFF2-40B4-BE49-F238E27FC236}">
                <a16:creationId xmlns:a16="http://schemas.microsoft.com/office/drawing/2014/main" id="{17E87DCD-3D31-4922-9216-9ED7363FAF56}"/>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C55EFCC8-8E51-4827-9883-91BE993F66C0}"/>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4218164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D284F-6CBB-4448-BBC9-33726DA71A2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A37F4FFE-D44A-408B-BA32-5863085B2D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F3A82C5E-5679-482A-A0D9-A26EDFA51389}"/>
              </a:ext>
            </a:extLst>
          </p:cNvPr>
          <p:cNvSpPr>
            <a:spLocks noGrp="1"/>
          </p:cNvSpPr>
          <p:nvPr>
            <p:ph type="dt" sz="half" idx="10"/>
          </p:nvPr>
        </p:nvSpPr>
        <p:spPr/>
        <p:txBody>
          <a:bodyPr/>
          <a:lstStyle/>
          <a:p>
            <a:fld id="{B349AD44-E89E-481F-A3CE-C987CC38D44F}" type="datetimeFigureOut">
              <a:rPr lang="fa-IR" smtClean="0"/>
              <a:t>21/10/1441</a:t>
            </a:fld>
            <a:endParaRPr lang="fa-IR"/>
          </a:p>
        </p:txBody>
      </p:sp>
      <p:sp>
        <p:nvSpPr>
          <p:cNvPr id="5" name="Footer Placeholder 4">
            <a:extLst>
              <a:ext uri="{FF2B5EF4-FFF2-40B4-BE49-F238E27FC236}">
                <a16:creationId xmlns:a16="http://schemas.microsoft.com/office/drawing/2014/main" id="{67DA01D2-0301-45CE-8810-F8B4485269EE}"/>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24C1AFD9-9BF6-4A70-916C-DBAC1B5EB38E}"/>
              </a:ext>
            </a:extLst>
          </p:cNvPr>
          <p:cNvSpPr>
            <a:spLocks noGrp="1"/>
          </p:cNvSpPr>
          <p:nvPr>
            <p:ph type="sldNum" sz="quarter" idx="12"/>
          </p:nvPr>
        </p:nvSpPr>
        <p:spPr/>
        <p:txBody>
          <a:bodyPr/>
          <a:lstStyle/>
          <a:p>
            <a:fld id="{68774EAD-37FD-4BC8-8B19-B9D10EBB65EC}" type="slidenum">
              <a:rPr lang="fa-IR" smtClean="0"/>
              <a:t>‹#›</a:t>
            </a:fld>
            <a:endParaRPr lang="fa-IR"/>
          </a:p>
        </p:txBody>
      </p:sp>
    </p:spTree>
    <p:extLst>
      <p:ext uri="{BB962C8B-B14F-4D97-AF65-F5344CB8AC3E}">
        <p14:creationId xmlns:p14="http://schemas.microsoft.com/office/powerpoint/2010/main" val="3058697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635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419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869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500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913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182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4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928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629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2127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565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FFC6C6-5D05-4AC1-91EB-763947E24F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AA1B6164-B3F8-4A21-A43C-541D1C3336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E4B23ABB-5B7A-4CE9-B730-2631B1907B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49AD44-E89E-481F-A3CE-C987CC38D44F}" type="datetimeFigureOut">
              <a:rPr lang="fa-IR" smtClean="0"/>
              <a:t>21/10/1441</a:t>
            </a:fld>
            <a:endParaRPr lang="fa-IR"/>
          </a:p>
        </p:txBody>
      </p:sp>
      <p:sp>
        <p:nvSpPr>
          <p:cNvPr id="5" name="Footer Placeholder 4">
            <a:extLst>
              <a:ext uri="{FF2B5EF4-FFF2-40B4-BE49-F238E27FC236}">
                <a16:creationId xmlns:a16="http://schemas.microsoft.com/office/drawing/2014/main" id="{81D4F87F-CBA9-4B95-99C2-A0BE1B05F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id="{E0585ED4-AC18-4D76-86BB-6E562B8C28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774EAD-37FD-4BC8-8B19-B9D10EBB65EC}" type="slidenum">
              <a:rPr lang="fa-IR" smtClean="0"/>
              <a:t>‹#›</a:t>
            </a:fld>
            <a:endParaRPr lang="fa-IR"/>
          </a:p>
        </p:txBody>
      </p:sp>
    </p:spTree>
    <p:extLst>
      <p:ext uri="{BB962C8B-B14F-4D97-AF65-F5344CB8AC3E}">
        <p14:creationId xmlns:p14="http://schemas.microsoft.com/office/powerpoint/2010/main" val="3850664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495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DD49-6C7A-4974-B138-763E7ACD6EE7}"/>
              </a:ext>
            </a:extLst>
          </p:cNvPr>
          <p:cNvSpPr>
            <a:spLocks noGrp="1"/>
          </p:cNvSpPr>
          <p:nvPr>
            <p:ph type="title"/>
          </p:nvPr>
        </p:nvSpPr>
        <p:spPr/>
        <p:txBody>
          <a:bodyPr/>
          <a:lstStyle/>
          <a:p>
            <a:pPr algn="r" rtl="1"/>
            <a:r>
              <a:rPr lang="fa-IR" b="1" dirty="0">
                <a:latin typeface="BNazaninBold"/>
              </a:rPr>
              <a:t>تالاب هاى تصفيه</a:t>
            </a:r>
            <a:endParaRPr lang="fa-IR" dirty="0"/>
          </a:p>
        </p:txBody>
      </p:sp>
      <p:pic>
        <p:nvPicPr>
          <p:cNvPr id="4" name="Content Placeholder 3">
            <a:extLst>
              <a:ext uri="{FF2B5EF4-FFF2-40B4-BE49-F238E27FC236}">
                <a16:creationId xmlns:a16="http://schemas.microsoft.com/office/drawing/2014/main" id="{DA4A72DB-CFCF-4EE2-A5AD-8C17C97ECB12}"/>
              </a:ext>
            </a:extLst>
          </p:cNvPr>
          <p:cNvPicPr>
            <a:picLocks noGrp="1" noChangeAspect="1"/>
          </p:cNvPicPr>
          <p:nvPr>
            <p:ph idx="1"/>
          </p:nvPr>
        </p:nvPicPr>
        <p:blipFill>
          <a:blip r:embed="rId3"/>
          <a:stretch>
            <a:fillRect/>
          </a:stretch>
        </p:blipFill>
        <p:spPr>
          <a:xfrm>
            <a:off x="838200" y="1690688"/>
            <a:ext cx="10289345" cy="2881312"/>
          </a:xfrm>
          <a:prstGeom prst="rect">
            <a:avLst/>
          </a:prstGeom>
        </p:spPr>
      </p:pic>
    </p:spTree>
    <p:extLst>
      <p:ext uri="{BB962C8B-B14F-4D97-AF65-F5344CB8AC3E}">
        <p14:creationId xmlns:p14="http://schemas.microsoft.com/office/powerpoint/2010/main" val="3262400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1CF8-0B49-4328-A130-089F09C551B1}"/>
              </a:ext>
            </a:extLst>
          </p:cNvPr>
          <p:cNvSpPr>
            <a:spLocks noGrp="1"/>
          </p:cNvSpPr>
          <p:nvPr>
            <p:ph type="title"/>
          </p:nvPr>
        </p:nvSpPr>
        <p:spPr/>
        <p:txBody>
          <a:bodyPr/>
          <a:lstStyle/>
          <a:p>
            <a:endParaRPr lang="fa-IR"/>
          </a:p>
        </p:txBody>
      </p:sp>
      <p:pic>
        <p:nvPicPr>
          <p:cNvPr id="4" name="Content Placeholder 3">
            <a:extLst>
              <a:ext uri="{FF2B5EF4-FFF2-40B4-BE49-F238E27FC236}">
                <a16:creationId xmlns:a16="http://schemas.microsoft.com/office/drawing/2014/main" id="{D79D0913-D7F1-4B9C-B2C2-442CBA699679}"/>
              </a:ext>
            </a:extLst>
          </p:cNvPr>
          <p:cNvPicPr>
            <a:picLocks noGrp="1" noChangeAspect="1"/>
          </p:cNvPicPr>
          <p:nvPr>
            <p:ph idx="1"/>
          </p:nvPr>
        </p:nvPicPr>
        <p:blipFill>
          <a:blip r:embed="rId2"/>
          <a:stretch>
            <a:fillRect/>
          </a:stretch>
        </p:blipFill>
        <p:spPr>
          <a:xfrm>
            <a:off x="1688123" y="815927"/>
            <a:ext cx="8150717" cy="5312510"/>
          </a:xfrm>
          <a:prstGeom prst="rect">
            <a:avLst/>
          </a:prstGeom>
        </p:spPr>
      </p:pic>
    </p:spTree>
    <p:extLst>
      <p:ext uri="{BB962C8B-B14F-4D97-AF65-F5344CB8AC3E}">
        <p14:creationId xmlns:p14="http://schemas.microsoft.com/office/powerpoint/2010/main" val="2108133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26F39-9E99-438A-81C0-47CCFE328EC6}"/>
              </a:ext>
            </a:extLst>
          </p:cNvPr>
          <p:cNvSpPr>
            <a:spLocks noGrp="1"/>
          </p:cNvSpPr>
          <p:nvPr>
            <p:ph type="title"/>
          </p:nvPr>
        </p:nvSpPr>
        <p:spPr/>
        <p:txBody>
          <a:bodyPr>
            <a:normAutofit/>
          </a:bodyPr>
          <a:lstStyle/>
          <a:p>
            <a:pPr algn="r"/>
            <a:r>
              <a:rPr lang="fa-IR" sz="2800" b="1" dirty="0">
                <a:latin typeface="BNazaninBold"/>
                <a:cs typeface="2  Titr" panose="00000700000000000000" pitchFamily="2" charset="-78"/>
              </a:rPr>
              <a:t>نقش پوشش گياهى در مديريت كميت آب</a:t>
            </a:r>
            <a:endParaRPr lang="fa-IR" sz="2800" dirty="0">
              <a:cs typeface="2  Titr" panose="00000700000000000000" pitchFamily="2" charset="-78"/>
            </a:endParaRPr>
          </a:p>
        </p:txBody>
      </p:sp>
      <p:sp>
        <p:nvSpPr>
          <p:cNvPr id="3" name="Content Placeholder 2">
            <a:extLst>
              <a:ext uri="{FF2B5EF4-FFF2-40B4-BE49-F238E27FC236}">
                <a16:creationId xmlns:a16="http://schemas.microsoft.com/office/drawing/2014/main" id="{BE2AE930-6114-4766-86A6-E036317DB361}"/>
              </a:ext>
            </a:extLst>
          </p:cNvPr>
          <p:cNvSpPr>
            <a:spLocks noGrp="1"/>
          </p:cNvSpPr>
          <p:nvPr>
            <p:ph idx="1"/>
          </p:nvPr>
        </p:nvSpPr>
        <p:spPr/>
        <p:txBody>
          <a:bodyPr>
            <a:normAutofit/>
          </a:bodyPr>
          <a:lstStyle/>
          <a:p>
            <a:pPr marL="0" indent="0" algn="just" rtl="1">
              <a:buNone/>
            </a:pPr>
            <a:r>
              <a:rPr lang="fa-IR" sz="3200" dirty="0">
                <a:latin typeface="BNazanin"/>
                <a:cs typeface="2  Lotus" panose="00000400000000000000" pitchFamily="2" charset="-78"/>
              </a:rPr>
              <a:t>پوشش گياهى تالابى باعث كند شدن جريان آب (از طريق ايجاد مقاومت هيدروليكى) در كانال هاى رودخانه ها و مصب ها و طول سواحل مى شود. به همين دليل، پوشش گياهى مى تواند در تضعيف موج ها و تاثير طوفان ها در سواحل نقش داشته باشد، با اين وجود اين پوشش ممكن است به دليل كند كردن جريان آب، منجر به افزايش سيل در طول رودخانه ها نيز شود.</a:t>
            </a:r>
          </a:p>
          <a:p>
            <a:pPr marL="0" indent="0" algn="just" rtl="1">
              <a:buNone/>
            </a:pPr>
            <a:r>
              <a:rPr lang="fa-IR" sz="3200" dirty="0">
                <a:latin typeface="BNazanin"/>
                <a:cs typeface="2  Lotus" panose="00000400000000000000" pitchFamily="2" charset="-78"/>
              </a:rPr>
              <a:t>همچنين پوشش گياهى تالابى ممكن است از طريق گياهان بن در آب (و تا حدودى) گياهان غوطه ور منجر به افزايش تبخير و تعرق نسبت به آب هاى آزاد شود.</a:t>
            </a:r>
          </a:p>
        </p:txBody>
      </p:sp>
    </p:spTree>
    <p:extLst>
      <p:ext uri="{BB962C8B-B14F-4D97-AF65-F5344CB8AC3E}">
        <p14:creationId xmlns:p14="http://schemas.microsoft.com/office/powerpoint/2010/main" val="2188068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75C2E-CF2C-4F36-AB94-E17A8F44CB97}"/>
              </a:ext>
            </a:extLst>
          </p:cNvPr>
          <p:cNvSpPr>
            <a:spLocks noGrp="1"/>
          </p:cNvSpPr>
          <p:nvPr>
            <p:ph type="title"/>
          </p:nvPr>
        </p:nvSpPr>
        <p:spPr/>
        <p:txBody>
          <a:bodyPr/>
          <a:lstStyle/>
          <a:p>
            <a:pPr algn="r"/>
            <a:r>
              <a:rPr lang="fa-IR" b="1" dirty="0">
                <a:latin typeface="BNazaninBold"/>
              </a:rPr>
              <a:t>زيستگاه حيات وحش</a:t>
            </a:r>
            <a:endParaRPr lang="fa-IR" dirty="0"/>
          </a:p>
        </p:txBody>
      </p:sp>
      <p:pic>
        <p:nvPicPr>
          <p:cNvPr id="4" name="Content Placeholder 3">
            <a:extLst>
              <a:ext uri="{FF2B5EF4-FFF2-40B4-BE49-F238E27FC236}">
                <a16:creationId xmlns:a16="http://schemas.microsoft.com/office/drawing/2014/main" id="{92CBAFAF-1EF3-4259-8EA0-6B01B544AFAA}"/>
              </a:ext>
            </a:extLst>
          </p:cNvPr>
          <p:cNvPicPr>
            <a:picLocks noGrp="1" noChangeAspect="1"/>
          </p:cNvPicPr>
          <p:nvPr>
            <p:ph idx="1"/>
          </p:nvPr>
        </p:nvPicPr>
        <p:blipFill>
          <a:blip r:embed="rId2"/>
          <a:stretch>
            <a:fillRect/>
          </a:stretch>
        </p:blipFill>
        <p:spPr>
          <a:xfrm>
            <a:off x="717452" y="1690687"/>
            <a:ext cx="10775853" cy="4133337"/>
          </a:xfrm>
          <a:prstGeom prst="rect">
            <a:avLst/>
          </a:prstGeom>
        </p:spPr>
      </p:pic>
    </p:spTree>
    <p:extLst>
      <p:ext uri="{BB962C8B-B14F-4D97-AF65-F5344CB8AC3E}">
        <p14:creationId xmlns:p14="http://schemas.microsoft.com/office/powerpoint/2010/main" val="3147678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37767-E8E2-4D23-B4C0-70BDD597C896}"/>
              </a:ext>
            </a:extLst>
          </p:cNvPr>
          <p:cNvSpPr>
            <a:spLocks noGrp="1"/>
          </p:cNvSpPr>
          <p:nvPr>
            <p:ph type="title"/>
          </p:nvPr>
        </p:nvSpPr>
        <p:spPr/>
        <p:txBody>
          <a:bodyPr/>
          <a:lstStyle/>
          <a:p>
            <a:pPr algn="r"/>
            <a:r>
              <a:rPr lang="fa-IR" b="1" dirty="0">
                <a:solidFill>
                  <a:srgbClr val="0071BD"/>
                </a:solidFill>
                <a:latin typeface="BMitraBold"/>
              </a:rPr>
              <a:t>مديريت گونه هاى تالابى</a:t>
            </a:r>
            <a:endParaRPr lang="fa-IR" dirty="0"/>
          </a:p>
        </p:txBody>
      </p:sp>
      <p:pic>
        <p:nvPicPr>
          <p:cNvPr id="4" name="Content Placeholder 3">
            <a:extLst>
              <a:ext uri="{FF2B5EF4-FFF2-40B4-BE49-F238E27FC236}">
                <a16:creationId xmlns:a16="http://schemas.microsoft.com/office/drawing/2014/main" id="{9ECD6032-EF63-4FC0-B4B9-A0D56D604409}"/>
              </a:ext>
            </a:extLst>
          </p:cNvPr>
          <p:cNvPicPr>
            <a:picLocks noGrp="1" noChangeAspect="1"/>
          </p:cNvPicPr>
          <p:nvPr>
            <p:ph idx="1"/>
          </p:nvPr>
        </p:nvPicPr>
        <p:blipFill>
          <a:blip r:embed="rId3"/>
          <a:stretch>
            <a:fillRect/>
          </a:stretch>
        </p:blipFill>
        <p:spPr>
          <a:xfrm>
            <a:off x="576775" y="1983545"/>
            <a:ext cx="10663311" cy="3207433"/>
          </a:xfrm>
          <a:prstGeom prst="rect">
            <a:avLst/>
          </a:prstGeom>
        </p:spPr>
      </p:pic>
    </p:spTree>
    <p:extLst>
      <p:ext uri="{BB962C8B-B14F-4D97-AF65-F5344CB8AC3E}">
        <p14:creationId xmlns:p14="http://schemas.microsoft.com/office/powerpoint/2010/main" val="1430488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9D664-D300-48A1-8B0D-8A90ECFAB097}"/>
              </a:ext>
            </a:extLst>
          </p:cNvPr>
          <p:cNvSpPr>
            <a:spLocks noGrp="1"/>
          </p:cNvSpPr>
          <p:nvPr>
            <p:ph type="title"/>
          </p:nvPr>
        </p:nvSpPr>
        <p:spPr/>
        <p:txBody>
          <a:bodyPr/>
          <a:lstStyle/>
          <a:p>
            <a:endParaRPr lang="fa-IR"/>
          </a:p>
        </p:txBody>
      </p:sp>
      <p:pic>
        <p:nvPicPr>
          <p:cNvPr id="4" name="Content Placeholder 3">
            <a:extLst>
              <a:ext uri="{FF2B5EF4-FFF2-40B4-BE49-F238E27FC236}">
                <a16:creationId xmlns:a16="http://schemas.microsoft.com/office/drawing/2014/main" id="{EA82D6C7-B8AE-410B-971B-09388277F80F}"/>
              </a:ext>
            </a:extLst>
          </p:cNvPr>
          <p:cNvPicPr>
            <a:picLocks noGrp="1" noChangeAspect="1"/>
          </p:cNvPicPr>
          <p:nvPr>
            <p:ph idx="1"/>
          </p:nvPr>
        </p:nvPicPr>
        <p:blipFill>
          <a:blip r:embed="rId2"/>
          <a:stretch>
            <a:fillRect/>
          </a:stretch>
        </p:blipFill>
        <p:spPr>
          <a:xfrm>
            <a:off x="1097280" y="844062"/>
            <a:ext cx="9973993" cy="5172011"/>
          </a:xfrm>
          <a:prstGeom prst="rect">
            <a:avLst/>
          </a:prstGeom>
        </p:spPr>
      </p:pic>
    </p:spTree>
    <p:extLst>
      <p:ext uri="{BB962C8B-B14F-4D97-AF65-F5344CB8AC3E}">
        <p14:creationId xmlns:p14="http://schemas.microsoft.com/office/powerpoint/2010/main" val="737446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98CC6-5A19-4DA7-A730-03962C273285}"/>
              </a:ext>
            </a:extLst>
          </p:cNvPr>
          <p:cNvSpPr>
            <a:spLocks noGrp="1"/>
          </p:cNvSpPr>
          <p:nvPr>
            <p:ph type="title"/>
          </p:nvPr>
        </p:nvSpPr>
        <p:spPr/>
        <p:txBody>
          <a:bodyPr/>
          <a:lstStyle/>
          <a:p>
            <a:endParaRPr lang="fa-IR"/>
          </a:p>
        </p:txBody>
      </p:sp>
      <p:pic>
        <p:nvPicPr>
          <p:cNvPr id="4" name="Content Placeholder 3">
            <a:extLst>
              <a:ext uri="{FF2B5EF4-FFF2-40B4-BE49-F238E27FC236}">
                <a16:creationId xmlns:a16="http://schemas.microsoft.com/office/drawing/2014/main" id="{B3D48569-80EF-4737-8DAA-CE596063EF0A}"/>
              </a:ext>
            </a:extLst>
          </p:cNvPr>
          <p:cNvPicPr>
            <a:picLocks noGrp="1" noChangeAspect="1"/>
          </p:cNvPicPr>
          <p:nvPr>
            <p:ph idx="1"/>
          </p:nvPr>
        </p:nvPicPr>
        <p:blipFill>
          <a:blip r:embed="rId2"/>
          <a:stretch>
            <a:fillRect/>
          </a:stretch>
        </p:blipFill>
        <p:spPr>
          <a:xfrm>
            <a:off x="838201" y="815927"/>
            <a:ext cx="10106464" cy="5285388"/>
          </a:xfrm>
          <a:prstGeom prst="rect">
            <a:avLst/>
          </a:prstGeom>
        </p:spPr>
      </p:pic>
    </p:spTree>
    <p:extLst>
      <p:ext uri="{BB962C8B-B14F-4D97-AF65-F5344CB8AC3E}">
        <p14:creationId xmlns:p14="http://schemas.microsoft.com/office/powerpoint/2010/main" val="3342571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2C0E-7407-4C1C-9889-8A50AB508EA9}"/>
              </a:ext>
            </a:extLst>
          </p:cNvPr>
          <p:cNvSpPr>
            <a:spLocks noGrp="1"/>
          </p:cNvSpPr>
          <p:nvPr>
            <p:ph type="title"/>
          </p:nvPr>
        </p:nvSpPr>
        <p:spPr/>
        <p:txBody>
          <a:bodyPr/>
          <a:lstStyle/>
          <a:p>
            <a:endParaRPr lang="fa-IR"/>
          </a:p>
        </p:txBody>
      </p:sp>
      <p:pic>
        <p:nvPicPr>
          <p:cNvPr id="4" name="Content Placeholder 3">
            <a:extLst>
              <a:ext uri="{FF2B5EF4-FFF2-40B4-BE49-F238E27FC236}">
                <a16:creationId xmlns:a16="http://schemas.microsoft.com/office/drawing/2014/main" id="{5B344864-8F55-4EF3-8E6C-78DE08442A57}"/>
              </a:ext>
            </a:extLst>
          </p:cNvPr>
          <p:cNvPicPr>
            <a:picLocks noGrp="1" noChangeAspect="1"/>
          </p:cNvPicPr>
          <p:nvPr>
            <p:ph idx="1"/>
          </p:nvPr>
        </p:nvPicPr>
        <p:blipFill>
          <a:blip r:embed="rId3"/>
          <a:stretch>
            <a:fillRect/>
          </a:stretch>
        </p:blipFill>
        <p:spPr>
          <a:xfrm>
            <a:off x="1041010" y="1012874"/>
            <a:ext cx="9973994" cy="4491756"/>
          </a:xfrm>
          <a:prstGeom prst="rect">
            <a:avLst/>
          </a:prstGeom>
        </p:spPr>
      </p:pic>
    </p:spTree>
    <p:extLst>
      <p:ext uri="{BB962C8B-B14F-4D97-AF65-F5344CB8AC3E}">
        <p14:creationId xmlns:p14="http://schemas.microsoft.com/office/powerpoint/2010/main" val="637045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سیزدهم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153</Words>
  <Application>Microsoft Office PowerPoint</Application>
  <PresentationFormat>Widescreen</PresentationFormat>
  <Paragraphs>14</Paragraphs>
  <Slides>11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BMitraBold</vt:lpstr>
      <vt:lpstr>BNazanin</vt:lpstr>
      <vt:lpstr>BNazaninBold</vt:lpstr>
      <vt:lpstr>Calibri</vt:lpstr>
      <vt:lpstr>Calibri Light</vt:lpstr>
      <vt:lpstr>Office Theme</vt:lpstr>
      <vt:lpstr>1_Office Theme</vt:lpstr>
      <vt:lpstr>PowerPoint Presentation</vt:lpstr>
      <vt:lpstr>نام درس:      بوم شناسی تالاب ها</vt:lpstr>
      <vt:lpstr>تالاب هاى تصفيه</vt:lpstr>
      <vt:lpstr>PowerPoint Presentation</vt:lpstr>
      <vt:lpstr>نقش پوشش گياهى در مديريت كميت آب</vt:lpstr>
      <vt:lpstr>زيستگاه حيات وحش</vt:lpstr>
      <vt:lpstr>مديريت گونه هاى تالابى</vt:lpstr>
      <vt:lpstr>PowerPoint Presentation</vt:lpstr>
      <vt:lpstr>PowerPoint Presentation</vt:lpstr>
      <vt:lpstr>PowerPoint Presentation</vt:lpstr>
      <vt:lpstr>جلسه سیزدهم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15</cp:revision>
  <dcterms:created xsi:type="dcterms:W3CDTF">2020-06-12T13:26:07Z</dcterms:created>
  <dcterms:modified xsi:type="dcterms:W3CDTF">2020-06-12T13:37:29Z</dcterms:modified>
</cp:coreProperties>
</file>