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27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7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18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33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10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7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04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85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3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95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9550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24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3507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991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2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6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71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27000"/>
            <a:ext cx="9676190" cy="6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2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-65844"/>
            <a:ext cx="10160000" cy="700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7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nsour\AppData\Local\Temp\SNAGHTML7ab499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1700" y="-37472"/>
            <a:ext cx="9182099" cy="689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6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1" y="0"/>
            <a:ext cx="10045700" cy="673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2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-861476"/>
            <a:ext cx="10778443" cy="808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7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1" y="-204334"/>
            <a:ext cx="10999152" cy="7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9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860" y="189598"/>
            <a:ext cx="10203640" cy="666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0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24" y="1"/>
            <a:ext cx="10780952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3757" y="0"/>
            <a:ext cx="10216995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0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76" y="1"/>
            <a:ext cx="10819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2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43" y="-143943"/>
            <a:ext cx="11085714" cy="700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09" y="-428143"/>
            <a:ext cx="10752381" cy="72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13" y="-2010838"/>
            <a:ext cx="11486203" cy="886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1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6453" y="-177800"/>
            <a:ext cx="11328953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sour\AppData\Local\Temp\SNAGHTML7c9ff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0"/>
            <a:ext cx="10953750" cy="722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Mansour\AppData\Local\Temp\SNAGHTML7ccc70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0"/>
            <a:ext cx="1117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02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nsour\AppData\Local\Temp\SNAGHTML7cedaa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6" y="-114300"/>
            <a:ext cx="10978284" cy="723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3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nsour\AppData\Local\Temp\SNAGHTML7d13c7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72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2558" y="88900"/>
            <a:ext cx="10449641" cy="67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2728"/>
            <a:ext cx="9982200" cy="71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nsour\AppData\Local\Temp\SNAGHTML7d7691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1" y="-234406"/>
            <a:ext cx="9995071" cy="762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66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nsour\AppData\Local\Temp\SNAGHTML7d9fb8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63300" cy="725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64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1991" y="0"/>
            <a:ext cx="10478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2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nsour\AppData\Local\Temp\SNAGHTML7e73a7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-149079"/>
            <a:ext cx="9842500" cy="718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3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nsour\AppData\Local\Temp\SNAGHTML7e8a95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0629900" cy="666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44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81" y="0"/>
            <a:ext cx="10910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3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00" y="-165698"/>
            <a:ext cx="9893300" cy="690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3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0662" y="165100"/>
            <a:ext cx="10589262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2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868554" cy="67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2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18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6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</dc:creator>
  <cp:lastModifiedBy>Mansour</cp:lastModifiedBy>
  <cp:revision>9</cp:revision>
  <dcterms:created xsi:type="dcterms:W3CDTF">2017-05-07T05:56:51Z</dcterms:created>
  <dcterms:modified xsi:type="dcterms:W3CDTF">2017-05-07T07:26:28Z</dcterms:modified>
</cp:coreProperties>
</file>