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1" r:id="rId2"/>
    <p:sldId id="312" r:id="rId3"/>
    <p:sldId id="313" r:id="rId4"/>
    <p:sldId id="314" r:id="rId5"/>
    <p:sldId id="315" r:id="rId6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080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841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905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794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782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6672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11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821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0448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79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614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77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تعیین اهداف هر بخش از  بازار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DCD28B-0659-4062-AC7C-46C4ABD43B63}"/>
              </a:ext>
            </a:extLst>
          </p:cNvPr>
          <p:cNvSpPr/>
          <p:nvPr/>
        </p:nvSpPr>
        <p:spPr>
          <a:xfrm>
            <a:off x="1991544" y="1412777"/>
            <a:ext cx="80466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اهداف به ما در تعیین اهداف بازاریابی کمک می کنند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تعیین اهداف در تعیین بودجه هر بخش از بازار مفید هستند.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بر اساس اهداف می توان به سنجش اثربخشی آمیخته بازاریابی در هر بخش پرداخت.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در هماهنگی اهداف کلی سازمان و اهداف بخش بازار موثر است.</a:t>
            </a:r>
          </a:p>
        </p:txBody>
      </p:sp>
    </p:spTree>
    <p:extLst>
      <p:ext uri="{BB962C8B-B14F-4D97-AF65-F5344CB8AC3E}">
        <p14:creationId xmlns:p14="http://schemas.microsoft.com/office/powerpoint/2010/main" val="1675331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نکات مهم در تعیین اهداف هر بخش از  بازار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DCD28B-0659-4062-AC7C-46C4ABD43B63}"/>
              </a:ext>
            </a:extLst>
          </p:cNvPr>
          <p:cNvSpPr/>
          <p:nvPr/>
        </p:nvSpPr>
        <p:spPr>
          <a:xfrm>
            <a:off x="1991544" y="1412777"/>
            <a:ext cx="804664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اهداف باید کمی و قابل سنجش باشند.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اهداف باید خاص باشند و یک جنبه از موضوع را بسنجد.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زمان بندی اهداف باید مشخص باشد.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اهداف باید به اندازه کافی چالشی باشند.</a:t>
            </a:r>
          </a:p>
        </p:txBody>
      </p:sp>
    </p:spTree>
    <p:extLst>
      <p:ext uri="{BB962C8B-B14F-4D97-AF65-F5344CB8AC3E}">
        <p14:creationId xmlns:p14="http://schemas.microsoft.com/office/powerpoint/2010/main" val="128465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تعیین استراتژی و آمیخته هر بخش از  بازار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DCD28B-0659-4062-AC7C-46C4ABD43B63}"/>
              </a:ext>
            </a:extLst>
          </p:cNvPr>
          <p:cNvSpPr/>
          <p:nvPr/>
        </p:nvSpPr>
        <p:spPr>
          <a:xfrm>
            <a:off x="2072680" y="875626"/>
            <a:ext cx="804664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منظور از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امیخته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بازاریابی همان </a:t>
            </a:r>
            <a:r>
              <a:rPr lang="en-US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4P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بازاریابی است که گاهی به </a:t>
            </a:r>
            <a:r>
              <a:rPr lang="en-US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7P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یا بیشتر نیز بسط می یابد.</a:t>
            </a:r>
          </a:p>
          <a:p>
            <a:pPr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fa-IR" sz="2400" dirty="0">
              <a:solidFill>
                <a:srgbClr val="000000"/>
              </a:solidFill>
              <a:latin typeface="IRANSans"/>
              <a:cs typeface="B Nazanin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68CEB4-ADB3-40D2-8F66-F6CF8447B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1772817"/>
            <a:ext cx="6329820" cy="505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8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تعیین بودجه هر بخش از  بازار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EE6FAA-37C1-4143-9D88-2C2B39046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1412776"/>
            <a:ext cx="5829375" cy="415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5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3287688" y="15966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latin typeface="Microsoft Sans Serif"/>
                <a:cs typeface="B Titr" panose="00000700000000000000" pitchFamily="2" charset="-78"/>
              </a:rPr>
              <a:t>اجرای برنامه بازاریابی</a:t>
            </a:r>
            <a:endParaRPr lang="fa-IR" sz="2800" b="1" kern="0" dirty="0">
              <a:solidFill>
                <a:srgbClr val="002060"/>
              </a:solidFill>
              <a:latin typeface="Microsoft Sans Serif"/>
              <a:cs typeface="B Titr" panose="000007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1B792E-C00D-4777-A8F5-0EB9E2BB18EA}"/>
              </a:ext>
            </a:extLst>
          </p:cNvPr>
          <p:cNvSpPr/>
          <p:nvPr/>
        </p:nvSpPr>
        <p:spPr>
          <a:xfrm>
            <a:off x="1991544" y="1412777"/>
            <a:ext cx="80466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شناسایی وظایف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واگذاری وظایف و </a:t>
            </a:r>
            <a:r>
              <a:rPr lang="fa-IR" sz="2400" dirty="0" err="1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مسئولت</a:t>
            </a: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 ها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تعریف زمانبندی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پایبندی به بودجه تعیین شده</a:t>
            </a:r>
          </a:p>
          <a:p>
            <a:pPr marL="342900" indent="-34290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IRANSans"/>
                <a:cs typeface="B Nazanin" panose="00000400000000000000" pitchFamily="2" charset="-78"/>
              </a:rPr>
              <a:t>ارزیابی، نظارت و کنترل مستمر</a:t>
            </a:r>
          </a:p>
        </p:txBody>
      </p:sp>
    </p:spTree>
    <p:extLst>
      <p:ext uri="{BB962C8B-B14F-4D97-AF65-F5344CB8AC3E}">
        <p14:creationId xmlns:p14="http://schemas.microsoft.com/office/powerpoint/2010/main" val="384494467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IRANSans</vt:lpstr>
      <vt:lpstr>Microsoft Sans Serif</vt:lpstr>
      <vt:lpstr>Wingdings</vt:lpstr>
      <vt:lpstr>powerpoint-template-24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2020-06-08T04:57:09Z</dcterms:created>
  <dcterms:modified xsi:type="dcterms:W3CDTF">2020-06-08T04:57:44Z</dcterms:modified>
</cp:coreProperties>
</file>