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8" r:id="rId3"/>
    <p:sldId id="259" r:id="rId4"/>
    <p:sldId id="28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5" r:id="rId15"/>
    <p:sldId id="28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5883E-12C3-44E8-A199-F6F1DE08D5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E6B79B-5E46-4F12-AB07-C48F94CE17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FB1ED-C97F-42EE-83DE-9C3786BA6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7B37-D437-4EF3-8ADE-6F30CC65E37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98EE4-372C-4ED3-8625-FF3E40C12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708CE-A7BA-4792-9797-2368F7698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4FFF-825A-402F-95D6-FD14BC359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8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DB932-5254-4243-84A6-87E4FABD3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582A9-5714-4213-9108-CF0249D7B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20DC6-8AA0-4936-B5D0-8FA11F430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7B37-D437-4EF3-8ADE-6F30CC65E37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0F5C6-FA33-4777-B80B-26A453DFB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14C212-2FA9-4F37-B48A-883AA9878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4FFF-825A-402F-95D6-FD14BC359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93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BABD3-62A4-4632-B315-04A63AFC9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B4098A-14C4-4880-8A52-2BA8EDC42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328AFA-8500-44DB-BE69-FF3F74866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7B37-D437-4EF3-8ADE-6F30CC65E37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48BBB-5E6F-4907-9554-280EE6D80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94464-82CC-4A60-B863-266951CA1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4FFF-825A-402F-95D6-FD14BC359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344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855A3-71D7-4349-9BEF-7EF5E192F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DA8D6-BC80-4AAD-9F54-E71DF41527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3AC851-5EE7-419F-BDD6-EE9E429261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10A15B-1FCC-431F-A0BA-49A3C7D64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7B37-D437-4EF3-8ADE-6F30CC65E37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744D6F-D33A-4503-A90F-9F94AD519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15B19B-5267-4184-9B56-D094B2BCC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4FFF-825A-402F-95D6-FD14BC359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278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455CD-7AD5-464B-A909-C9AB8F136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744B5B-2D35-4220-84AC-9AFEF9B214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983E1E-BB1A-42A4-8440-F07A76E71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5E9FC-DFB5-4A9F-B188-EE97C08A55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B236AD-0CA0-4E74-BC51-8927B9579A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966D04-00B9-4899-A76B-B00CD66C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7B37-D437-4EF3-8ADE-6F30CC65E37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978B1F-FDC3-470F-857D-416CFD8CF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7F077F-EE05-4615-A098-E83EE75B8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4FFF-825A-402F-95D6-FD14BC359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406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0EA92-1E4A-4346-B219-44E625FCC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CD5255-E1A7-491A-8F6E-D8E08CA4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7B37-D437-4EF3-8ADE-6F30CC65E37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A67E1-CEF4-4F3E-9B75-E8D7AB987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D56BF8-C3D8-4A32-BCBE-DEC8C3E7B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4FFF-825A-402F-95D6-FD14BC359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585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0297BD-E636-4668-8918-3EBEAC266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7B37-D437-4EF3-8ADE-6F30CC65E37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9EEE6D-39AF-4392-A30E-83D86DBCC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AF2602-EE79-448A-8995-8133B1746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4FFF-825A-402F-95D6-FD14BC359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559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1781D-09DD-40CC-B990-91F1A66AD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0B99D-CDE4-4FB3-9999-865E79B8F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738F2-5303-4A70-86CA-99C2976EAD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772C7B-FA0D-4748-B0C3-38AEDECCA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7B37-D437-4EF3-8ADE-6F30CC65E37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F12852-BFFB-4AE7-9CD6-CF2771776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9615AD-4153-4ED0-A095-E4575AEDB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4FFF-825A-402F-95D6-FD14BC359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847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A4177-A40E-4626-AFCB-0C8B16181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650A66-9459-416D-A675-422F5D025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0F39D2-CC7D-42AF-987F-38C313A02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13A593-94D8-4D28-B44E-2227F82ED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7B37-D437-4EF3-8ADE-6F30CC65E37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5A10EF-AF08-4E38-AED6-E1E0C2855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B390FA-2621-4369-8222-FE49838E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4FFF-825A-402F-95D6-FD14BC359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044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50CF0-991D-4363-8006-0ACAD38B6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4F1BEA-27A5-47B7-B5BC-990310CCD6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133644-112E-4447-8E56-B8BF40E7E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7B37-D437-4EF3-8ADE-6F30CC65E37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22E19-E95F-4561-97FA-D1422021D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5D614-9653-49EF-B7B5-57404B437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4FFF-825A-402F-95D6-FD14BC359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321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5FCB71-ACF4-4801-9510-DFF77EACAF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F75FB5-302E-44AA-9919-446EA08686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0D67F4-C198-416A-9617-4DDF3E310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7B37-D437-4EF3-8ADE-6F30CC65E37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2EA01-7252-472C-B36B-204B461EE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335BB-43F1-4E34-BCB2-0A5ED5B08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4FFF-825A-402F-95D6-FD14BC359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2218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1707EA-C296-49C9-BED3-6B705058946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9224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DE9934-43A2-49B1-8F4C-2439FF6AB05D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637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65C543-67EB-4494-B4F4-649C5662AD2B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41140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A27608-F335-4DF2-A8BC-8086CB6D60AA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4025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67E1E1-4F15-44CD-B40B-CF37A260F7D0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4467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2BFBC-19ED-46A0-880F-D8C86ED0B5B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47862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189FAF-7CB5-4AB4-A568-E885FCE6AC85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7991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B32B6F-00BE-498E-95BB-48DADA5F562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668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C44869-31E2-4E8A-9381-49CEF0211AD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42214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8AFAD2-1959-4502-9973-5624DF2DB88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75429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730F5-51F1-4D47-8128-E50212F985B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897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5EA53A-0686-4ABB-A144-A5E99313D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8DB60C-C071-4FDA-BD25-CBF7F2C8FB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FB955-88FB-45CC-80BE-370F19023D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D7B37-D437-4EF3-8ADE-6F30CC65E37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888F0-7BD2-4479-98BC-B7C6C8638C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566F2-500B-4260-83E6-8FD46C59B5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84FFF-825A-402F-95D6-FD14BC359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29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020DB5-21CA-4CC2-84D4-0C3F4DC089A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2143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525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524000"/>
            <a:ext cx="12192000" cy="533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563235"/>
            <a:ext cx="9144000" cy="1454583"/>
          </a:xfrm>
        </p:spPr>
        <p:txBody>
          <a:bodyPr>
            <a:normAutofit fontScale="90000"/>
          </a:bodyPr>
          <a:lstStyle/>
          <a:p>
            <a:r>
              <a:rPr lang="fa-IR" sz="2800" dirty="0">
                <a:cs typeface="B Titr" panose="00000700000000000000" pitchFamily="2" charset="-78"/>
              </a:rPr>
              <a:t>نام درس:</a:t>
            </a:r>
            <a:br>
              <a:rPr lang="en-US" sz="2800" dirty="0">
                <a:cs typeface="B Titr" panose="00000700000000000000" pitchFamily="2" charset="-78"/>
              </a:rPr>
            </a:br>
            <a:br>
              <a:rPr lang="en-US" sz="2800" dirty="0">
                <a:cs typeface="B Titr" panose="00000700000000000000" pitchFamily="2" charset="-78"/>
              </a:rPr>
            </a:br>
            <a:br>
              <a:rPr lang="fa-IR" dirty="0">
                <a:cs typeface="B Titr" panose="00000700000000000000" pitchFamily="2" charset="-78"/>
              </a:rPr>
            </a:br>
            <a:r>
              <a:rPr lang="en-US" dirty="0">
                <a:cs typeface="B Titr" panose="00000700000000000000" pitchFamily="2" charset="-78"/>
              </a:rPr>
              <a:t>   </a:t>
            </a:r>
            <a:r>
              <a:rPr lang="fa-IR" dirty="0">
                <a:cs typeface="B Titr" panose="00000700000000000000" pitchFamily="2" charset="-78"/>
              </a:rPr>
              <a:t>بوم شناسی تالاب ها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4764" y="4173753"/>
            <a:ext cx="9144000" cy="1655762"/>
          </a:xfrm>
        </p:spPr>
        <p:txBody>
          <a:bodyPr/>
          <a:lstStyle/>
          <a:p>
            <a:r>
              <a:rPr lang="fa-IR" b="1" dirty="0">
                <a:cs typeface="B Nazanin" panose="00000400000000000000" pitchFamily="2" charset="-78"/>
              </a:rPr>
              <a:t>ارائه از: </a:t>
            </a:r>
          </a:p>
          <a:p>
            <a:r>
              <a:rPr lang="fa-IR" b="1" dirty="0">
                <a:solidFill>
                  <a:srgbClr val="FF0000"/>
                </a:solidFill>
                <a:cs typeface="B Titr" panose="00000700000000000000" pitchFamily="2" charset="-78"/>
              </a:rPr>
              <a:t>دکتر محمد رحمانی                دکتر نقی نژاد</a:t>
            </a:r>
            <a:endParaRPr lang="en-US" b="1" dirty="0">
              <a:solidFill>
                <a:srgbClr val="FF0000"/>
              </a:solidFill>
              <a:cs typeface="B Titr" panose="000007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2046" y="1"/>
            <a:ext cx="1429437" cy="157941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381970"/>
            <a:ext cx="2313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بهار- 1399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3164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0D671-74B1-47BE-8F98-1B5FE850D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b="1" dirty="0">
                <a:solidFill>
                  <a:srgbClr val="FF0000"/>
                </a:solidFill>
                <a:cs typeface="2  Nazanin" panose="00000400000000000000" pitchFamily="2" charset="-78"/>
              </a:rPr>
              <a:t>5</a:t>
            </a:r>
            <a:r>
              <a:rPr lang="fa-IR" sz="2800" b="1" dirty="0">
                <a:solidFill>
                  <a:srgbClr val="FF0000"/>
                </a:solidFill>
                <a:cs typeface="2  Nazanin" panose="00000400000000000000" pitchFamily="2" charset="-78"/>
              </a:rPr>
              <a:t>- پ هاش (</a:t>
            </a:r>
            <a:r>
              <a:rPr lang="en-US" sz="2800" b="1" dirty="0">
                <a:solidFill>
                  <a:srgbClr val="FF0000"/>
                </a:solidFill>
                <a:cs typeface="2  Nazanin" panose="00000400000000000000" pitchFamily="2" charset="-78"/>
              </a:rPr>
              <a:t>pH</a:t>
            </a:r>
            <a:r>
              <a:rPr lang="fa-IR" sz="2800" b="1" dirty="0">
                <a:solidFill>
                  <a:srgbClr val="FF0000"/>
                </a:solidFill>
                <a:cs typeface="2  Nazanin" panose="00000400000000000000" pitchFamily="2" charset="-78"/>
              </a:rPr>
              <a:t>)</a:t>
            </a:r>
            <a:endParaRPr lang="en-US" sz="2800" b="1" dirty="0">
              <a:solidFill>
                <a:srgbClr val="FF0000"/>
              </a:solidFill>
              <a:cs typeface="2  Nazanin" panose="00000400000000000000" pitchFamily="2" charset="-78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C9CC0A-0067-4719-9BFE-4B1DA10080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166" y="1690688"/>
            <a:ext cx="10705515" cy="226233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F74C8-9900-4F54-B45C-F7288C405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DD6CFC-8135-4B83-8484-37ED24CB6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66" y="3488788"/>
            <a:ext cx="10705515" cy="13255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50C799-E57A-4D97-9FE3-D62FC2A84A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9305" y="5069401"/>
            <a:ext cx="7019778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433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AAFA3-47D7-4236-838A-35D205526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D55E2C-D582-4FFF-93D3-48A5A799A3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633050"/>
            <a:ext cx="10359683" cy="438912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360EF-94BB-4649-A313-5CB922CC9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8571AE-57D9-4C17-B733-37ABB159D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769" y="4628271"/>
            <a:ext cx="4689231" cy="199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118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74AB05-FAC8-40DF-BC98-A87D35AC2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50523"/>
            <a:ext cx="10515600" cy="2081662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D99A398-8BE5-4DCA-BAB8-AAC97F139C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82318" y="2761904"/>
            <a:ext cx="5827363" cy="368859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360EF-94BB-4649-A313-5CB922CC9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955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C505EC-16DC-41C2-AAC6-4DF610241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77917"/>
            <a:ext cx="10515599" cy="2477825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09EDBC3-DC74-4B33-BA81-9C7B32F8F8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89982" y="3151162"/>
            <a:ext cx="7287063" cy="375959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360EF-94BB-4649-A313-5CB922CC9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604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AAFA3-47D7-4236-838A-35D205526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2800" b="1" dirty="0">
                <a:solidFill>
                  <a:srgbClr val="FF0000"/>
                </a:solidFill>
                <a:cs typeface="2  Nazanin" panose="00000400000000000000" pitchFamily="2" charset="-78"/>
              </a:rPr>
              <a:t>6- فسفر</a:t>
            </a:r>
            <a:endParaRPr lang="en-US" sz="2800" b="1" dirty="0">
              <a:solidFill>
                <a:srgbClr val="FF0000"/>
              </a:solidFill>
              <a:cs typeface="2  Nazanin" panose="00000400000000000000" pitchFamily="2" charset="-78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73B729-4ADE-41DC-8CF4-C3A25320DD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1336431"/>
            <a:ext cx="10359682" cy="538504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360EF-94BB-4649-A313-5CB922CC9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6743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AAFA3-47D7-4236-838A-35D205526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61B1C2-9175-4FA3-AC9E-CE937F612F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762323"/>
            <a:ext cx="10515600" cy="406289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360EF-94BB-4649-A313-5CB922CC9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0925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A90CF0-99D7-46BD-9D9E-CA97D025C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518239"/>
            <a:ext cx="10515600" cy="45461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CAAFA3-47D7-4236-838A-35D205526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C8DF5-43A0-44E7-9A11-93CFB37260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360EF-94BB-4649-A313-5CB922CC9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641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AAFA3-47D7-4236-838A-35D205526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2800" b="1" dirty="0">
                <a:solidFill>
                  <a:srgbClr val="FF0000"/>
                </a:solidFill>
                <a:cs typeface="2  Nazanin" panose="00000400000000000000" pitchFamily="2" charset="-78"/>
              </a:rPr>
              <a:t>7- نیتروژن</a:t>
            </a:r>
            <a:endParaRPr lang="en-US" sz="2800" b="1" dirty="0">
              <a:solidFill>
                <a:srgbClr val="FF0000"/>
              </a:solidFill>
              <a:cs typeface="2  Nazanin" panose="00000400000000000000" pitchFamily="2" charset="-78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82D3B4-C8A2-4A24-85F2-89B2805B63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36431"/>
            <a:ext cx="10515600" cy="444716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360EF-94BB-4649-A313-5CB922CC9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8883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F78322-51CC-4CCB-9356-CEA47F77B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681036"/>
            <a:ext cx="10515600" cy="149945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360EF-94BB-4649-A313-5CB922CC9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31BD5C-185C-49EE-85FF-70C29AD80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2028249"/>
            <a:ext cx="10515599" cy="364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889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AAFA3-47D7-4236-838A-35D205526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360EF-94BB-4649-A313-5CB922CC9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1E33E01-8C9B-4E96-8190-915CCF395E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478302"/>
            <a:ext cx="10711375" cy="569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604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>
                <a:cs typeface="B Titr" panose="00000700000000000000" pitchFamily="2" charset="-78"/>
              </a:rPr>
              <a:t>جلسه هشتم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825625"/>
            <a:ext cx="996834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59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0D671-74B1-47BE-8F98-1B5FE850D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b="1" dirty="0">
                <a:solidFill>
                  <a:srgbClr val="FF0000"/>
                </a:solidFill>
                <a:cs typeface="2  Nazanin" panose="00000400000000000000" pitchFamily="2" charset="-78"/>
              </a:rPr>
              <a:t>متغیرهای زیستی در شبکه غذایی اکوسیستم تالابی</a:t>
            </a:r>
            <a:endParaRPr lang="en-US" sz="2800" b="1" dirty="0">
              <a:solidFill>
                <a:srgbClr val="FF0000"/>
              </a:solidFill>
              <a:cs typeface="2  Nazani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0A751-A1D7-4742-A75E-755D97CC8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F74C8-9900-4F54-B45C-F7288C405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5361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55</Words>
  <Application>Microsoft Office PowerPoint</Application>
  <PresentationFormat>Widescreen</PresentationFormat>
  <Paragraphs>23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1_Office Theme</vt:lpstr>
      <vt:lpstr>PowerPoint Presentation</vt:lpstr>
      <vt:lpstr>نام درس:      بوم شناسی تالاب ها</vt:lpstr>
      <vt:lpstr>5- پ هاش (pH)</vt:lpstr>
      <vt:lpstr>PowerPoint Presentation</vt:lpstr>
      <vt:lpstr>PowerPoint Presentation</vt:lpstr>
      <vt:lpstr>PowerPoint Presentation</vt:lpstr>
      <vt:lpstr>6- فسفر</vt:lpstr>
      <vt:lpstr>PowerPoint Presentation</vt:lpstr>
      <vt:lpstr>PowerPoint Presentation</vt:lpstr>
      <vt:lpstr>7- نیتروژن</vt:lpstr>
      <vt:lpstr>PowerPoint Presentation</vt:lpstr>
      <vt:lpstr>PowerPoint Presentation</vt:lpstr>
      <vt:lpstr>جلسه هشتم</vt:lpstr>
      <vt:lpstr>متغیرهای زیستی در شبکه غذایی اکوسیستم تالابی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toshiba</dc:creator>
  <cp:lastModifiedBy>toshiba</cp:lastModifiedBy>
  <cp:revision>30</cp:revision>
  <dcterms:created xsi:type="dcterms:W3CDTF">2020-05-01T05:54:24Z</dcterms:created>
  <dcterms:modified xsi:type="dcterms:W3CDTF">2020-05-01T06:22:54Z</dcterms:modified>
</cp:coreProperties>
</file>