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9130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22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895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812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94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979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49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129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41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996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137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786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D85E98-DAB3-4868-BDCC-8AAA8AADE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2780929"/>
            <a:ext cx="3325638" cy="199538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5519937" y="63646"/>
            <a:ext cx="4445561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اطلاعات بازار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روش های مستقیم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3719737" y="1032924"/>
            <a:ext cx="66778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نظر سنجی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نقشه ادراکی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گروه های کانونی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DB6E2E-B535-4CE9-9200-EC227CA78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189979"/>
            <a:ext cx="3888432" cy="2912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AC2BAB-4E08-4938-9E15-239D396DB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759" y="4529220"/>
            <a:ext cx="2443700" cy="2215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B703D8-8C79-46E3-B80C-747003041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529" y="3429000"/>
            <a:ext cx="4860539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1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5519937" y="63646"/>
            <a:ext cx="4445561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اطلاعات بازار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روش های غیر مستقیم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3647729" y="1772817"/>
            <a:ext cx="66778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بررسی رفتار رقبا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بررسی جهت های بازار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بررسی جهت محصولات مکمل، جانشین، مشابه</a:t>
            </a:r>
          </a:p>
        </p:txBody>
      </p:sp>
    </p:spTree>
    <p:extLst>
      <p:ext uri="{BB962C8B-B14F-4D97-AF65-F5344CB8AC3E}">
        <p14:creationId xmlns:p14="http://schemas.microsoft.com/office/powerpoint/2010/main" val="59272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423593" y="260648"/>
            <a:ext cx="589518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هدف گردآوری اطلاعات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اتخاذ تصمیم معقول، کم خطر و مناسب است؛ </a:t>
            </a:r>
            <a:r>
              <a:rPr lang="fa-IR" sz="3200" dirty="0">
                <a:solidFill>
                  <a:srgbClr val="FF000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اما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3200" dirty="0">
                <a:solidFill>
                  <a:srgbClr val="FF000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نباید در دام های تفسیر اطلاعات </a:t>
            </a:r>
            <a:r>
              <a:rPr lang="fa-IR" sz="3200" dirty="0" err="1">
                <a:solidFill>
                  <a:srgbClr val="FF000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بیافتیم</a:t>
            </a:r>
            <a:endParaRPr lang="fa-IR" sz="2000" dirty="0">
              <a:solidFill>
                <a:srgbClr val="FF000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3359697" y="2492896"/>
            <a:ext cx="6677809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قطب گرایی گروهی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(نفوذ پر قدرت قطب ها در گروه)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(گروه فکری) انسجام نامطلوب بین اعضا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(اصرار بر تصمیمات گروهی)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پردازش متعصّبانه اطلاعات در گروه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(برخلاف </a:t>
            </a:r>
            <a:r>
              <a:rPr lang="fa-IR" sz="2000" dirty="0" err="1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افرد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، گروه ها به دقت اطلاعات کمتر تمایل دارند)</a:t>
            </a:r>
          </a:p>
        </p:txBody>
      </p:sp>
    </p:spTree>
    <p:extLst>
      <p:ext uri="{BB962C8B-B14F-4D97-AF65-F5344CB8AC3E}">
        <p14:creationId xmlns:p14="http://schemas.microsoft.com/office/powerpoint/2010/main" val="119284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3873220" y="332657"/>
            <a:ext cx="4445561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چگونه از این دام ها نجات یابیم؟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1524000" y="1772816"/>
            <a:ext cx="91440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روش وکیل مدافع شیطان  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(غرور بهترین گناه مورد علاقه من است؛ شیطان)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fa-IR" sz="2000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دیدگاه مخالفان 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(دوستی که من رو ناراحت می کنه از دشمنی که منو خوشحال می کنه، بهتره)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fa-IR" sz="24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کارگروه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تخصصی 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(کار را به کار دان بسپارید)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fa-IR" sz="24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270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3873220" y="332657"/>
            <a:ext cx="4445561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تیم سازی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جذب و بکارگیری نیروی انسانی کلیدی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3873219" y="1916833"/>
            <a:ext cx="44455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تیم کارآفرینی </a:t>
            </a:r>
            <a:r>
              <a:rPr lang="fa-IR" sz="4000" b="1" dirty="0">
                <a:solidFill>
                  <a:srgbClr val="FF000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یا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شخص </a:t>
            </a: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9B9E5D-226C-4F1B-932E-262385A36F70}"/>
              </a:ext>
            </a:extLst>
          </p:cNvPr>
          <p:cNvSpPr/>
          <p:nvPr/>
        </p:nvSpPr>
        <p:spPr>
          <a:xfrm>
            <a:off x="2783630" y="4437112"/>
            <a:ext cx="66247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کارآفرینان+ نیروی انسانی </a:t>
            </a: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کلیدی+شبکه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خارجی گسترده</a:t>
            </a:r>
          </a:p>
        </p:txBody>
      </p:sp>
    </p:spTree>
    <p:extLst>
      <p:ext uri="{BB962C8B-B14F-4D97-AF65-F5344CB8AC3E}">
        <p14:creationId xmlns:p14="http://schemas.microsoft.com/office/powerpoint/2010/main" val="1059081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3873220" y="332657"/>
            <a:ext cx="4445561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تیم موسس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ایده پردازان اصلی شرکت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1524001" y="1681868"/>
            <a:ext cx="845096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تجربه پیشین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شبکه اجتماعی گسترده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شرکت در مجامع علمی، حرفه ای و تخصصی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مهارت های اعضا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وجود یک </a:t>
            </a: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لیدر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موفق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ویژگی های شخصیتی کارآفرینان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defRPr/>
            </a:pPr>
            <a:r>
              <a:rPr lang="fa-IR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(سخت کوشی، توافق جویی، تجربه پذیری، برون گرایی و ثبات عاطفی)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fa-IR" sz="24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59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3873220" y="332657"/>
            <a:ext cx="4445561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هسته اصلی شرکت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موسسان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شرکت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3287689" y="1836113"/>
            <a:ext cx="44455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شبیه به هم </a:t>
            </a:r>
            <a:r>
              <a:rPr lang="fa-IR" sz="4000" b="1" dirty="0">
                <a:solidFill>
                  <a:srgbClr val="FF000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یا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متفاوت از هم؟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9B9E5D-226C-4F1B-932E-262385A36F70}"/>
              </a:ext>
            </a:extLst>
          </p:cNvPr>
          <p:cNvSpPr/>
          <p:nvPr/>
        </p:nvSpPr>
        <p:spPr>
          <a:xfrm>
            <a:off x="1524000" y="4005064"/>
            <a:ext cx="770485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گامی فراتر از بنیان گذاران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: هیات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مدیره+کارکنان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کلیدی+مشاوران</a:t>
            </a:r>
            <a:endParaRPr lang="fa-IR" sz="20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220022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Microsoft Sans Serif</vt:lpstr>
      <vt:lpstr>Wingdings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2020-05-12T05:35:01Z</dcterms:created>
  <dcterms:modified xsi:type="dcterms:W3CDTF">2020-05-12T05:35:32Z</dcterms:modified>
</cp:coreProperties>
</file>