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75" r:id="rId15"/>
    <p:sldId id="298" r:id="rId16"/>
    <p:sldId id="29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D530B-D1B7-4465-8AAB-3BBD01F7C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4C7A9-1555-4330-8A3A-0022022BB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69A91-1460-4680-8E5B-DA55641BA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417F1-D41F-4F7B-A40A-1BB3BD9D7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BF6E6-7668-42FE-99E8-B6137B58F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8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CE90-B020-41E2-B99B-2C2ECC4A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799A1-E041-49B5-93D8-868099D7C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129AC-52E8-44CD-B0A7-701A37170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B78FD-B256-4631-B5A8-FB95C1879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861B3-2A73-4B4E-A460-9E03ED7D1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81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06088-3E4D-4812-9627-C7FBF8870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E599A-0BC7-4720-91FD-E3D4F7BE9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4268-906C-4DA1-A81A-5CDA17ECE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5BC05-5457-48CB-8C63-92EBEC8EB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9EACC-D75E-474C-85AD-59E1D8AC0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8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E1444-43F4-4594-BE7C-262A2E02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51A1C-BC7C-4A11-B29E-D8A13D7EE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97C796-7E11-4D79-98E4-7535BFC4C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691BD-C8DE-4907-8C90-7B5905A06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39187C-B8AD-4B0C-85D4-30FA3D81A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E4768-C64F-420C-8B8B-F558DB44F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4D97-DC1F-4566-8B2E-47088FD60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1837C-150A-4624-B6E4-AC07919AF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A349D-A22E-4B6C-AF8A-44D4A07C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BF019-B3D5-41B1-A936-363BAF812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23DA00-E9F4-4079-98CA-933E8DACE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F7A736-0567-4D3E-AB3E-0399CFB96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BEA734-E94F-470F-94D2-544764CEF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0C068C-D5F7-4350-9AC0-E842732D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6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88651-1F23-4064-B20B-068A5978A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77A101-F455-46D4-916F-DE37C62FC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C904F5-E388-43B6-ABBD-CCADA659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1FDDB2-3400-49D5-93BD-86DB237B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3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7CC554-2F8B-4D19-A7A2-25F5F919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E3D51C-86B9-47AA-B341-B7CA847FC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FD1E6-8236-46EE-A4A4-9B1E209DC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4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7244-1E8C-429D-B126-F9FD6031A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0D61-C1C9-4A80-8083-2906FB527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5F102-6785-4544-BE95-89F23D997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A537A3-AB0A-4EA5-8340-63EE193E7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646B36-BB23-447C-A1D4-F7AF3B2A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4F229-0462-4E9A-8DF7-D81A57B06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1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FE907-DAF9-4CA0-BE0B-C83BEF73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110685-FB70-44B5-8F3D-8609BFA9C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F3D44-C1B8-43B2-922D-EF3503173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5B0E4-B157-48C6-AB96-65BE2B866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75F11-55B9-421C-9241-805962B3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00615-5F65-402E-98A0-4BFA4A7E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26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8B701-B7BB-42F7-AEF6-A38E84F1A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1F56FA-1E82-409C-A44C-A5E0ED087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A213-BCB8-4B24-9435-C88B82999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DD943-A3B6-4E3F-88D4-A0C13ED7B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734A3-C3E6-4302-8D2C-B0109474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17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62BCE5-E52E-4AF2-BD94-3C0B8FC8A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CE3D28-31FB-4B6B-9DDD-B657EC925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DF2B1-5400-4BF9-9DD2-D18C3E636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ECB7A-DD70-4D13-86EB-A7BA300F3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6C66D-6D44-4B1E-9DEA-49C522126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477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707EA-C296-49C9-BED3-6B705058946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0153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DE9934-43A2-49B1-8F4C-2439FF6AB05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263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65C543-67EB-4494-B4F4-649C5662AD2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870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27608-F335-4DF2-A8BC-8086CB6D60A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565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7E1E1-4F15-44CD-B40B-CF37A260F7D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257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2BFBC-19ED-46A0-880F-D8C86ED0B5B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63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89FAF-7CB5-4AB4-A568-E885FCE6AC8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714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32B6F-00BE-498E-95BB-48DADA5F562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472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44869-31E2-4E8A-9381-49CEF0211AD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799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8AFAD2-1959-4502-9973-5624DF2DB88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424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730F5-51F1-4D47-8128-E50212F985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24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4A7843-8CC4-4D79-8124-1244CE59B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643DB-6378-4284-8BEA-2A23C2C5E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3CAB1-2C34-4BC9-8BD5-F202DEB37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4123B-537D-47E1-B991-E76F4A8C82E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8AD08-5803-4C27-880D-5CBA901A6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58E14-4704-44E0-A79F-7ADB934C9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09B27-5361-4E5E-A30A-291C0B9B9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9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20DB5-21CA-4CC2-84D4-0C3F4DC089A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858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52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524000"/>
            <a:ext cx="12192000" cy="53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63235"/>
            <a:ext cx="9144000" cy="1454583"/>
          </a:xfrm>
        </p:spPr>
        <p:txBody>
          <a:bodyPr>
            <a:normAutofit fontScale="90000"/>
          </a:bodyPr>
          <a:lstStyle/>
          <a:p>
            <a:r>
              <a:rPr lang="fa-IR" sz="2800" dirty="0">
                <a:cs typeface="B Titr" panose="00000700000000000000" pitchFamily="2" charset="-78"/>
              </a:rPr>
              <a:t>نام درس:</a:t>
            </a:r>
            <a:br>
              <a:rPr lang="en-US" sz="2800" dirty="0">
                <a:cs typeface="B Titr" panose="00000700000000000000" pitchFamily="2" charset="-78"/>
              </a:rPr>
            </a:br>
            <a:br>
              <a:rPr lang="en-US" sz="2800" dirty="0">
                <a:cs typeface="B Titr" panose="00000700000000000000" pitchFamily="2" charset="-78"/>
              </a:rPr>
            </a:br>
            <a:br>
              <a:rPr lang="fa-IR" dirty="0">
                <a:cs typeface="B Titr" panose="00000700000000000000" pitchFamily="2" charset="-78"/>
              </a:rPr>
            </a:br>
            <a:r>
              <a:rPr lang="en-US" dirty="0">
                <a:cs typeface="B Titr" panose="00000700000000000000" pitchFamily="2" charset="-78"/>
              </a:rPr>
              <a:t>   </a:t>
            </a:r>
            <a:r>
              <a:rPr lang="fa-IR" dirty="0">
                <a:cs typeface="B Titr" panose="00000700000000000000" pitchFamily="2" charset="-78"/>
              </a:rPr>
              <a:t>بوم شناسی تالاب ها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4764" y="4173753"/>
            <a:ext cx="9144000" cy="1655762"/>
          </a:xfrm>
        </p:spPr>
        <p:txBody>
          <a:bodyPr/>
          <a:lstStyle/>
          <a:p>
            <a:r>
              <a:rPr lang="fa-IR" b="1" dirty="0">
                <a:cs typeface="B Nazanin" panose="00000400000000000000" pitchFamily="2" charset="-78"/>
              </a:rPr>
              <a:t>ارائه از: </a:t>
            </a:r>
          </a:p>
          <a:p>
            <a:r>
              <a:rPr lang="fa-IR" b="1" dirty="0">
                <a:solidFill>
                  <a:srgbClr val="FF0000"/>
                </a:solidFill>
                <a:cs typeface="B Titr" panose="00000700000000000000" pitchFamily="2" charset="-78"/>
              </a:rPr>
              <a:t>دکتر محمد رحمانی                دکتر نقی نژاد</a:t>
            </a:r>
            <a:endParaRPr lang="en-US" b="1" dirty="0">
              <a:solidFill>
                <a:srgbClr val="FF0000"/>
              </a:solidFill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046" y="1"/>
            <a:ext cx="1429437" cy="15794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381970"/>
            <a:ext cx="231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بهار- 1399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16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0D671-74B1-47BE-8F98-1B5FE850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متغیرهای زیستی در شبکه غذایی اکوسیستم تالابی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F74C8-9900-4F54-B45C-F7288C405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C4F7D4-6918-4A5A-B32B-2600535C7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6190"/>
          </a:xfrm>
        </p:spPr>
        <p:txBody>
          <a:bodyPr/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2  Nazanin" panose="00000400000000000000" pitchFamily="2" charset="-78"/>
              </a:rPr>
              <a:t>ارتباط بین حلقه های مختلف در دریاچه های کم عمق، زنجیره های غذایی پلاژیک (وابسته به ستون آب ) و بنتیک (وابسته به بستر) را در آنها تشکیل می دهد. وجود ارتباط بین این دو زنجیره به افزایش تولید در این اکوسیستم ها کمک می کند. 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2  Nazanin" panose="00000400000000000000" pitchFamily="2" charset="-78"/>
              </a:rPr>
              <a:t>وجود ارتباط گسترده بین زنجیره های غذایی موجود در سیستم و در عین حال وجود ارتباط غذایی با محیط پیرامون و خارج از اکوسیستم آبی به تشکیل شبکه غذایی این اکوسیستم های آبی می انجامد.</a:t>
            </a:r>
            <a:endParaRPr lang="en-US" dirty="0">
              <a:cs typeface="2 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5361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1- تولید کنندگان اولیه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4A2532-C760-4978-9D8E-0ED673AE20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979" y="1420837"/>
            <a:ext cx="10734822" cy="493551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297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2- جلبک ها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7D7E72-B7C6-40E0-9543-A11444BAF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40818"/>
            <a:ext cx="10515600" cy="29467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644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7C6166C-A3E7-4A83-BC99-3499F9455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717453"/>
            <a:ext cx="10515600" cy="479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38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3- فیتو پلانکتون ها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19F399-DFDC-4E64-996A-C30D75B508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64566"/>
            <a:ext cx="10515600" cy="499178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122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257676-A53E-4AA7-A523-1509B4FB7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12811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2800CC2-F0C5-4413-A3A8-5312A3FFF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1" y="1477109"/>
            <a:ext cx="10515600" cy="501576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135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BA3CE8-8DCC-486E-974B-6048A07E9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5"/>
            <a:ext cx="10515600" cy="54843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83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4AC08B-ADD4-47DD-89F4-477EBA914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17107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C5DF4B-E541-4D00-9C5A-D4543E714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19311" y="2075884"/>
            <a:ext cx="8975187" cy="43513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244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گیاهان آبزی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C43940-723D-4288-9939-B33F791E8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44826"/>
            <a:ext cx="10515599" cy="345225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C41B85-0D5C-4193-842E-884B9E415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078" y="4698609"/>
            <a:ext cx="9481624" cy="215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04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5FE844-0D65-4E99-92D9-C5EDB902AD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73618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76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cs typeface="B Titr" panose="00000700000000000000" pitchFamily="2" charset="-78"/>
              </a:rPr>
              <a:t>جلسه نهم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825625"/>
            <a:ext cx="996834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59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2- مصرف کنندگان اولیه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960D1-C9CA-4C10-A8C8-672BCA888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967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B8A5-8922-4630-89E7-E3CC884E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960D1-C9CA-4C10-A8C8-672BCA888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22A6-ED90-4591-BD79-B8C093A2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213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151</Words>
  <Application>Microsoft Office PowerPoint</Application>
  <PresentationFormat>Widescreen</PresentationFormat>
  <Paragraphs>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1_Office Theme</vt:lpstr>
      <vt:lpstr>PowerPoint Presentation</vt:lpstr>
      <vt:lpstr>نام درس:      بوم شناسی تالاب ها</vt:lpstr>
      <vt:lpstr>متغیرهای زیستی در شبکه غذایی اکوسیستم تالابی</vt:lpstr>
      <vt:lpstr>1- تولید کنندگان اولیه</vt:lpstr>
      <vt:lpstr>2- جلبک ها</vt:lpstr>
      <vt:lpstr>PowerPoint Presentation</vt:lpstr>
      <vt:lpstr>3- فیتو پلانکتون ها</vt:lpstr>
      <vt:lpstr>PowerPoint Presentation</vt:lpstr>
      <vt:lpstr>PowerPoint Presentation</vt:lpstr>
      <vt:lpstr>PowerPoint Presentation</vt:lpstr>
      <vt:lpstr>گیاهان آبزی</vt:lpstr>
      <vt:lpstr>PowerPoint Presentation</vt:lpstr>
      <vt:lpstr>جلسه نهم</vt:lpstr>
      <vt:lpstr>2- مصرف کنندگان اولیه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toshiba</cp:lastModifiedBy>
  <cp:revision>22</cp:revision>
  <dcterms:created xsi:type="dcterms:W3CDTF">2020-05-01T06:29:42Z</dcterms:created>
  <dcterms:modified xsi:type="dcterms:W3CDTF">2020-05-01T07:03:04Z</dcterms:modified>
</cp:coreProperties>
</file>