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heme/themeOverride1.xml" ContentType="application/vnd.openxmlformats-officedocument.themeOverr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  <p:sldMasterId id="2147483877" r:id="rId2"/>
    <p:sldMasterId id="2147483889" r:id="rId3"/>
  </p:sldMasterIdLst>
  <p:notesMasterIdLst>
    <p:notesMasterId r:id="rId73"/>
  </p:notesMasterIdLst>
  <p:handoutMasterIdLst>
    <p:handoutMasterId r:id="rId74"/>
  </p:handoutMasterIdLst>
  <p:sldIdLst>
    <p:sldId id="298" r:id="rId4"/>
    <p:sldId id="260" r:id="rId5"/>
    <p:sldId id="342" r:id="rId6"/>
    <p:sldId id="347" r:id="rId7"/>
    <p:sldId id="343" r:id="rId8"/>
    <p:sldId id="344" r:id="rId9"/>
    <p:sldId id="261" r:id="rId10"/>
    <p:sldId id="262" r:id="rId11"/>
    <p:sldId id="285" r:id="rId12"/>
    <p:sldId id="281" r:id="rId13"/>
    <p:sldId id="341" r:id="rId14"/>
    <p:sldId id="339" r:id="rId15"/>
    <p:sldId id="312" r:id="rId16"/>
    <p:sldId id="282" r:id="rId17"/>
    <p:sldId id="284" r:id="rId18"/>
    <p:sldId id="286" r:id="rId19"/>
    <p:sldId id="287" r:id="rId20"/>
    <p:sldId id="296" r:id="rId21"/>
    <p:sldId id="297" r:id="rId22"/>
    <p:sldId id="288" r:id="rId23"/>
    <p:sldId id="316" r:id="rId24"/>
    <p:sldId id="290" r:id="rId25"/>
    <p:sldId id="346" r:id="rId26"/>
    <p:sldId id="345" r:id="rId27"/>
    <p:sldId id="291" r:id="rId28"/>
    <p:sldId id="292" r:id="rId29"/>
    <p:sldId id="350" r:id="rId30"/>
    <p:sldId id="351" r:id="rId31"/>
    <p:sldId id="293" r:id="rId32"/>
    <p:sldId id="348" r:id="rId33"/>
    <p:sldId id="349" r:id="rId34"/>
    <p:sldId id="294" r:id="rId35"/>
    <p:sldId id="320" r:id="rId36"/>
    <p:sldId id="317" r:id="rId37"/>
    <p:sldId id="318" r:id="rId38"/>
    <p:sldId id="321" r:id="rId39"/>
    <p:sldId id="334" r:id="rId40"/>
    <p:sldId id="337" r:id="rId41"/>
    <p:sldId id="333" r:id="rId42"/>
    <p:sldId id="335" r:id="rId43"/>
    <p:sldId id="336" r:id="rId44"/>
    <p:sldId id="338" r:id="rId45"/>
    <p:sldId id="340" r:id="rId46"/>
    <p:sldId id="326" r:id="rId47"/>
    <p:sldId id="322" r:id="rId48"/>
    <p:sldId id="327" r:id="rId49"/>
    <p:sldId id="328" r:id="rId50"/>
    <p:sldId id="323" r:id="rId51"/>
    <p:sldId id="325" r:id="rId52"/>
    <p:sldId id="324" r:id="rId53"/>
    <p:sldId id="330" r:id="rId54"/>
    <p:sldId id="299" r:id="rId55"/>
    <p:sldId id="306" r:id="rId56"/>
    <p:sldId id="308" r:id="rId57"/>
    <p:sldId id="310" r:id="rId58"/>
    <p:sldId id="303" r:id="rId59"/>
    <p:sldId id="305" r:id="rId60"/>
    <p:sldId id="314" r:id="rId61"/>
    <p:sldId id="315" r:id="rId62"/>
    <p:sldId id="266" r:id="rId63"/>
    <p:sldId id="267" r:id="rId64"/>
    <p:sldId id="257" r:id="rId65"/>
    <p:sldId id="268" r:id="rId66"/>
    <p:sldId id="274" r:id="rId67"/>
    <p:sldId id="275" r:id="rId68"/>
    <p:sldId id="258" r:id="rId69"/>
    <p:sldId id="277" r:id="rId70"/>
    <p:sldId id="256" r:id="rId71"/>
    <p:sldId id="301" r:id="rId7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2707"/>
    <a:srgbClr val="20E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6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image" Target="../media/image29.wm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0DB777-4757-49DA-BF13-AD08E0BDA83F}" type="doc">
      <dgm:prSet loTypeId="urn:microsoft.com/office/officeart/2005/8/layout/hierarchy2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1C887B28-E4B5-4495-9620-250277C0BA6C}">
      <dgm:prSet phldrT="[Text]" custT="1"/>
      <dgm:spPr/>
      <dgm:t>
        <a:bodyPr/>
        <a:lstStyle/>
        <a:p>
          <a:r>
            <a:rPr lang="fa-IR" sz="2400" b="1" dirty="0" smtClean="0">
              <a:cs typeface="Zar" pitchFamily="2" charset="-78"/>
            </a:rPr>
            <a:t>چرا مطالعه خط مشي؟</a:t>
          </a:r>
          <a:endParaRPr lang="en-US" sz="2400" b="1" dirty="0">
            <a:cs typeface="Zar" pitchFamily="2" charset="-78"/>
          </a:endParaRPr>
        </a:p>
      </dgm:t>
    </dgm:pt>
    <dgm:pt modelId="{80B69A84-F2C6-43D8-93F0-EA1B81F14851}" type="parTrans" cxnId="{0BAAFB3E-37ED-4F9C-A651-3F20F6AED1FC}">
      <dgm:prSet/>
      <dgm:spPr/>
      <dgm:t>
        <a:bodyPr/>
        <a:lstStyle/>
        <a:p>
          <a:endParaRPr lang="en-US"/>
        </a:p>
      </dgm:t>
    </dgm:pt>
    <dgm:pt modelId="{B4126F45-BD52-4494-8971-5616D1FC695E}" type="sibTrans" cxnId="{0BAAFB3E-37ED-4F9C-A651-3F20F6AED1FC}">
      <dgm:prSet/>
      <dgm:spPr/>
      <dgm:t>
        <a:bodyPr/>
        <a:lstStyle/>
        <a:p>
          <a:endParaRPr lang="en-US"/>
        </a:p>
      </dgm:t>
    </dgm:pt>
    <dgm:pt modelId="{B5554D95-DB4C-4E84-8EDE-20A19143FDDE}">
      <dgm:prSet phldrT="[Text]" custT="1"/>
      <dgm:spPr/>
      <dgm:t>
        <a:bodyPr/>
        <a:lstStyle/>
        <a:p>
          <a:r>
            <a:rPr lang="fa-IR" sz="2400" b="1" smtClean="0">
              <a:cs typeface="Zar" pitchFamily="2" charset="-78"/>
            </a:rPr>
            <a:t>دريافت هاي علمي (فهم علمي )</a:t>
          </a:r>
          <a:endParaRPr lang="en-US" sz="2400" b="1" dirty="0"/>
        </a:p>
      </dgm:t>
    </dgm:pt>
    <dgm:pt modelId="{4931A784-79BA-46D4-B85F-97F77729D3E4}" type="parTrans" cxnId="{8121FC15-A3FB-4F7B-B704-11AE37A31048}">
      <dgm:prSet/>
      <dgm:spPr/>
      <dgm:t>
        <a:bodyPr/>
        <a:lstStyle/>
        <a:p>
          <a:endParaRPr lang="en-US"/>
        </a:p>
      </dgm:t>
    </dgm:pt>
    <dgm:pt modelId="{54018E5C-C26B-47C9-883D-63090CCA04F0}" type="sibTrans" cxnId="{8121FC15-A3FB-4F7B-B704-11AE37A31048}">
      <dgm:prSet/>
      <dgm:spPr/>
      <dgm:t>
        <a:bodyPr/>
        <a:lstStyle/>
        <a:p>
          <a:endParaRPr lang="en-US"/>
        </a:p>
      </dgm:t>
    </dgm:pt>
    <dgm:pt modelId="{1613EF96-5F2A-4579-90CC-3E839BEB0449}">
      <dgm:prSet phldrT="[Text]" custT="1"/>
      <dgm:spPr/>
      <dgm:t>
        <a:bodyPr/>
        <a:lstStyle/>
        <a:p>
          <a:r>
            <a:rPr lang="fa-IR" sz="2400" b="1" smtClean="0">
              <a:cs typeface="Zar" pitchFamily="2" charset="-78"/>
            </a:rPr>
            <a:t>پيشنهاد راهبرد</a:t>
          </a:r>
          <a:endParaRPr lang="en-US" sz="2400" b="1" dirty="0">
            <a:cs typeface="Zar" pitchFamily="2" charset="-78"/>
          </a:endParaRPr>
        </a:p>
      </dgm:t>
    </dgm:pt>
    <dgm:pt modelId="{1E171C86-E6DF-4B37-9D12-F9E525358C71}" type="parTrans" cxnId="{0C25158A-772C-42A0-B38C-4F2E2017B36D}">
      <dgm:prSet/>
      <dgm:spPr/>
      <dgm:t>
        <a:bodyPr/>
        <a:lstStyle/>
        <a:p>
          <a:endParaRPr lang="en-US"/>
        </a:p>
      </dgm:t>
    </dgm:pt>
    <dgm:pt modelId="{92DBC592-3F62-42F4-8BA9-41C6821A59E8}" type="sibTrans" cxnId="{0C25158A-772C-42A0-B38C-4F2E2017B36D}">
      <dgm:prSet/>
      <dgm:spPr/>
      <dgm:t>
        <a:bodyPr/>
        <a:lstStyle/>
        <a:p>
          <a:endParaRPr lang="en-US"/>
        </a:p>
      </dgm:t>
    </dgm:pt>
    <dgm:pt modelId="{6258BE9D-EDA0-4146-A1DA-603B88599A52}">
      <dgm:prSet custT="1"/>
      <dgm:spPr/>
      <dgm:t>
        <a:bodyPr/>
        <a:lstStyle/>
        <a:p>
          <a:r>
            <a:rPr lang="fa-IR" sz="2400" b="1" smtClean="0">
              <a:cs typeface="Zar" pitchFamily="2" charset="-78"/>
            </a:rPr>
            <a:t>مشاوره حرفه اي</a:t>
          </a:r>
          <a:endParaRPr lang="en-US" sz="2400" b="1" dirty="0">
            <a:cs typeface="Zar" pitchFamily="2" charset="-78"/>
          </a:endParaRPr>
        </a:p>
      </dgm:t>
    </dgm:pt>
    <dgm:pt modelId="{D8E967FB-6223-4CAD-8D12-DFF04D5C4872}" type="parTrans" cxnId="{C05E3126-54C1-4F16-9169-E3090457693E}">
      <dgm:prSet/>
      <dgm:spPr/>
      <dgm:t>
        <a:bodyPr/>
        <a:lstStyle/>
        <a:p>
          <a:endParaRPr lang="en-US"/>
        </a:p>
      </dgm:t>
    </dgm:pt>
    <dgm:pt modelId="{CA6F8EB6-3CDF-4EE1-9B81-231CB54A2225}" type="sibTrans" cxnId="{C05E3126-54C1-4F16-9169-E3090457693E}">
      <dgm:prSet/>
      <dgm:spPr/>
      <dgm:t>
        <a:bodyPr/>
        <a:lstStyle/>
        <a:p>
          <a:endParaRPr lang="en-US"/>
        </a:p>
      </dgm:t>
    </dgm:pt>
    <dgm:pt modelId="{A731AB1E-E806-49BC-A981-FD12A1295CF3}" type="pres">
      <dgm:prSet presAssocID="{0B0DB777-4757-49DA-BF13-AD08E0BDA83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E0AFBC-256E-4ED2-930F-2FA5CEDC5933}" type="pres">
      <dgm:prSet presAssocID="{1C887B28-E4B5-4495-9620-250277C0BA6C}" presName="root1" presStyleCnt="0"/>
      <dgm:spPr/>
    </dgm:pt>
    <dgm:pt modelId="{194263AC-CBDA-4620-B961-C064F3E8F965}" type="pres">
      <dgm:prSet presAssocID="{1C887B28-E4B5-4495-9620-250277C0BA6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61EFBE4-E7B8-4FB4-9808-B7DE35786270}" type="pres">
      <dgm:prSet presAssocID="{1C887B28-E4B5-4495-9620-250277C0BA6C}" presName="level2hierChild" presStyleCnt="0"/>
      <dgm:spPr/>
    </dgm:pt>
    <dgm:pt modelId="{3A03E834-42AF-43BC-B1C1-4BCB60328948}" type="pres">
      <dgm:prSet presAssocID="{4931A784-79BA-46D4-B85F-97F77729D3E4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740EA297-B5BB-4F43-AF5B-CCE976307ED2}" type="pres">
      <dgm:prSet presAssocID="{4931A784-79BA-46D4-B85F-97F77729D3E4}" presName="connTx" presStyleLbl="parChTrans1D2" presStyleIdx="0" presStyleCnt="3"/>
      <dgm:spPr/>
      <dgm:t>
        <a:bodyPr/>
        <a:lstStyle/>
        <a:p>
          <a:endParaRPr lang="en-US"/>
        </a:p>
      </dgm:t>
    </dgm:pt>
    <dgm:pt modelId="{808CA1E5-795E-423A-8C40-6C8E54BFFC00}" type="pres">
      <dgm:prSet presAssocID="{B5554D95-DB4C-4E84-8EDE-20A19143FDDE}" presName="root2" presStyleCnt="0"/>
      <dgm:spPr/>
    </dgm:pt>
    <dgm:pt modelId="{EBB09F50-E851-45E0-B8F1-85E85181FFF3}" type="pres">
      <dgm:prSet presAssocID="{B5554D95-DB4C-4E84-8EDE-20A19143FDDE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867646-940D-474E-84AE-6DC8769B9694}" type="pres">
      <dgm:prSet presAssocID="{B5554D95-DB4C-4E84-8EDE-20A19143FDDE}" presName="level3hierChild" presStyleCnt="0"/>
      <dgm:spPr/>
    </dgm:pt>
    <dgm:pt modelId="{EAD4C553-80D5-4C58-8321-9A9BA76FC163}" type="pres">
      <dgm:prSet presAssocID="{D8E967FB-6223-4CAD-8D12-DFF04D5C4872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4D39832A-204D-43CE-8521-6957BD77FFDF}" type="pres">
      <dgm:prSet presAssocID="{D8E967FB-6223-4CAD-8D12-DFF04D5C4872}" presName="connTx" presStyleLbl="parChTrans1D2" presStyleIdx="1" presStyleCnt="3"/>
      <dgm:spPr/>
      <dgm:t>
        <a:bodyPr/>
        <a:lstStyle/>
        <a:p>
          <a:endParaRPr lang="en-US"/>
        </a:p>
      </dgm:t>
    </dgm:pt>
    <dgm:pt modelId="{B6DE9E2E-173A-4597-92D9-89966036DB17}" type="pres">
      <dgm:prSet presAssocID="{6258BE9D-EDA0-4146-A1DA-603B88599A52}" presName="root2" presStyleCnt="0"/>
      <dgm:spPr/>
    </dgm:pt>
    <dgm:pt modelId="{7E26FA5E-0C6F-4B76-9F12-AC5892BEDDC5}" type="pres">
      <dgm:prSet presAssocID="{6258BE9D-EDA0-4146-A1DA-603B88599A52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88DC95-93C9-4AAD-A7E8-914E79771CDF}" type="pres">
      <dgm:prSet presAssocID="{6258BE9D-EDA0-4146-A1DA-603B88599A52}" presName="level3hierChild" presStyleCnt="0"/>
      <dgm:spPr/>
    </dgm:pt>
    <dgm:pt modelId="{8A3F23C1-129A-4C4E-AD40-39708B19BA89}" type="pres">
      <dgm:prSet presAssocID="{1E171C86-E6DF-4B37-9D12-F9E525358C71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A3C9C035-52B5-44AA-98C5-65BF5046300E}" type="pres">
      <dgm:prSet presAssocID="{1E171C86-E6DF-4B37-9D12-F9E525358C71}" presName="connTx" presStyleLbl="parChTrans1D2" presStyleIdx="2" presStyleCnt="3"/>
      <dgm:spPr/>
      <dgm:t>
        <a:bodyPr/>
        <a:lstStyle/>
        <a:p>
          <a:endParaRPr lang="en-US"/>
        </a:p>
      </dgm:t>
    </dgm:pt>
    <dgm:pt modelId="{F5F4DDB9-2678-4207-8A57-167FA2D50C9B}" type="pres">
      <dgm:prSet presAssocID="{1613EF96-5F2A-4579-90CC-3E839BEB0449}" presName="root2" presStyleCnt="0"/>
      <dgm:spPr/>
    </dgm:pt>
    <dgm:pt modelId="{570483BD-3112-45C8-90B9-4F4416610AA1}" type="pres">
      <dgm:prSet presAssocID="{1613EF96-5F2A-4579-90CC-3E839BEB0449}" presName="LevelTwoTextNode" presStyleLbl="node2" presStyleIdx="2" presStyleCnt="3" custLinFactNeighborX="1050" custLinFactNeighborY="-346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E5964A-B220-462B-B078-34C124E28167}" type="pres">
      <dgm:prSet presAssocID="{1613EF96-5F2A-4579-90CC-3E839BEB0449}" presName="level3hierChild" presStyleCnt="0"/>
      <dgm:spPr/>
    </dgm:pt>
  </dgm:ptLst>
  <dgm:cxnLst>
    <dgm:cxn modelId="{EBEE6C70-0E49-4ED7-99A9-35CB29EB4630}" type="presOf" srcId="{D8E967FB-6223-4CAD-8D12-DFF04D5C4872}" destId="{4D39832A-204D-43CE-8521-6957BD77FFDF}" srcOrd="1" destOrd="0" presId="urn:microsoft.com/office/officeart/2005/8/layout/hierarchy2"/>
    <dgm:cxn modelId="{E0A2E28A-CBEA-449B-949D-7095612528B2}" type="presOf" srcId="{4931A784-79BA-46D4-B85F-97F77729D3E4}" destId="{3A03E834-42AF-43BC-B1C1-4BCB60328948}" srcOrd="0" destOrd="0" presId="urn:microsoft.com/office/officeart/2005/8/layout/hierarchy2"/>
    <dgm:cxn modelId="{78DCB265-B88E-40EA-BD7C-943C028C44F7}" type="presOf" srcId="{D8E967FB-6223-4CAD-8D12-DFF04D5C4872}" destId="{EAD4C553-80D5-4C58-8321-9A9BA76FC163}" srcOrd="0" destOrd="0" presId="urn:microsoft.com/office/officeart/2005/8/layout/hierarchy2"/>
    <dgm:cxn modelId="{A1F4FE11-3694-4B70-A582-EE36A7E6B5E6}" type="presOf" srcId="{6258BE9D-EDA0-4146-A1DA-603B88599A52}" destId="{7E26FA5E-0C6F-4B76-9F12-AC5892BEDDC5}" srcOrd="0" destOrd="0" presId="urn:microsoft.com/office/officeart/2005/8/layout/hierarchy2"/>
    <dgm:cxn modelId="{F4E1D06E-2EBB-4AB0-B67F-74815166193C}" type="presOf" srcId="{1E171C86-E6DF-4B37-9D12-F9E525358C71}" destId="{A3C9C035-52B5-44AA-98C5-65BF5046300E}" srcOrd="1" destOrd="0" presId="urn:microsoft.com/office/officeart/2005/8/layout/hierarchy2"/>
    <dgm:cxn modelId="{0C25158A-772C-42A0-B38C-4F2E2017B36D}" srcId="{1C887B28-E4B5-4495-9620-250277C0BA6C}" destId="{1613EF96-5F2A-4579-90CC-3E839BEB0449}" srcOrd="2" destOrd="0" parTransId="{1E171C86-E6DF-4B37-9D12-F9E525358C71}" sibTransId="{92DBC592-3F62-42F4-8BA9-41C6821A59E8}"/>
    <dgm:cxn modelId="{2728F999-3110-4BCA-BE6C-8299F194027C}" type="presOf" srcId="{1C887B28-E4B5-4495-9620-250277C0BA6C}" destId="{194263AC-CBDA-4620-B961-C064F3E8F965}" srcOrd="0" destOrd="0" presId="urn:microsoft.com/office/officeart/2005/8/layout/hierarchy2"/>
    <dgm:cxn modelId="{92CBA66C-8ABD-46A4-850E-579467226636}" type="presOf" srcId="{1E171C86-E6DF-4B37-9D12-F9E525358C71}" destId="{8A3F23C1-129A-4C4E-AD40-39708B19BA89}" srcOrd="0" destOrd="0" presId="urn:microsoft.com/office/officeart/2005/8/layout/hierarchy2"/>
    <dgm:cxn modelId="{0BAAFB3E-37ED-4F9C-A651-3F20F6AED1FC}" srcId="{0B0DB777-4757-49DA-BF13-AD08E0BDA83F}" destId="{1C887B28-E4B5-4495-9620-250277C0BA6C}" srcOrd="0" destOrd="0" parTransId="{80B69A84-F2C6-43D8-93F0-EA1B81F14851}" sibTransId="{B4126F45-BD52-4494-8971-5616D1FC695E}"/>
    <dgm:cxn modelId="{C05E3126-54C1-4F16-9169-E3090457693E}" srcId="{1C887B28-E4B5-4495-9620-250277C0BA6C}" destId="{6258BE9D-EDA0-4146-A1DA-603B88599A52}" srcOrd="1" destOrd="0" parTransId="{D8E967FB-6223-4CAD-8D12-DFF04D5C4872}" sibTransId="{CA6F8EB6-3CDF-4EE1-9B81-231CB54A2225}"/>
    <dgm:cxn modelId="{C9C5EFCF-9F4B-4D55-9FC8-26B9777401F6}" type="presOf" srcId="{1613EF96-5F2A-4579-90CC-3E839BEB0449}" destId="{570483BD-3112-45C8-90B9-4F4416610AA1}" srcOrd="0" destOrd="0" presId="urn:microsoft.com/office/officeart/2005/8/layout/hierarchy2"/>
    <dgm:cxn modelId="{02E2028A-BBA4-41D6-B267-63C7E200CD79}" type="presOf" srcId="{0B0DB777-4757-49DA-BF13-AD08E0BDA83F}" destId="{A731AB1E-E806-49BC-A981-FD12A1295CF3}" srcOrd="0" destOrd="0" presId="urn:microsoft.com/office/officeart/2005/8/layout/hierarchy2"/>
    <dgm:cxn modelId="{81FBEFC3-9BD4-498F-96E8-64CF7344C330}" type="presOf" srcId="{4931A784-79BA-46D4-B85F-97F77729D3E4}" destId="{740EA297-B5BB-4F43-AF5B-CCE976307ED2}" srcOrd="1" destOrd="0" presId="urn:microsoft.com/office/officeart/2005/8/layout/hierarchy2"/>
    <dgm:cxn modelId="{8121FC15-A3FB-4F7B-B704-11AE37A31048}" srcId="{1C887B28-E4B5-4495-9620-250277C0BA6C}" destId="{B5554D95-DB4C-4E84-8EDE-20A19143FDDE}" srcOrd="0" destOrd="0" parTransId="{4931A784-79BA-46D4-B85F-97F77729D3E4}" sibTransId="{54018E5C-C26B-47C9-883D-63090CCA04F0}"/>
    <dgm:cxn modelId="{4DC9FBDD-2893-49A4-8B6B-5F3DEC0D701A}" type="presOf" srcId="{B5554D95-DB4C-4E84-8EDE-20A19143FDDE}" destId="{EBB09F50-E851-45E0-B8F1-85E85181FFF3}" srcOrd="0" destOrd="0" presId="urn:microsoft.com/office/officeart/2005/8/layout/hierarchy2"/>
    <dgm:cxn modelId="{6DCD4DE5-14DE-43DB-8F7A-88B8DDAA92ED}" type="presParOf" srcId="{A731AB1E-E806-49BC-A981-FD12A1295CF3}" destId="{6EE0AFBC-256E-4ED2-930F-2FA5CEDC5933}" srcOrd="0" destOrd="0" presId="urn:microsoft.com/office/officeart/2005/8/layout/hierarchy2"/>
    <dgm:cxn modelId="{75167C11-A93B-4861-AD1F-27733529E56D}" type="presParOf" srcId="{6EE0AFBC-256E-4ED2-930F-2FA5CEDC5933}" destId="{194263AC-CBDA-4620-B961-C064F3E8F965}" srcOrd="0" destOrd="0" presId="urn:microsoft.com/office/officeart/2005/8/layout/hierarchy2"/>
    <dgm:cxn modelId="{0704C184-8062-4151-9C5E-BE4FF4CD0928}" type="presParOf" srcId="{6EE0AFBC-256E-4ED2-930F-2FA5CEDC5933}" destId="{761EFBE4-E7B8-4FB4-9808-B7DE35786270}" srcOrd="1" destOrd="0" presId="urn:microsoft.com/office/officeart/2005/8/layout/hierarchy2"/>
    <dgm:cxn modelId="{3B685EEB-C211-4853-AFFC-D443625016DE}" type="presParOf" srcId="{761EFBE4-E7B8-4FB4-9808-B7DE35786270}" destId="{3A03E834-42AF-43BC-B1C1-4BCB60328948}" srcOrd="0" destOrd="0" presId="urn:microsoft.com/office/officeart/2005/8/layout/hierarchy2"/>
    <dgm:cxn modelId="{929839B0-D173-45E9-87FC-FE0B7709B1CD}" type="presParOf" srcId="{3A03E834-42AF-43BC-B1C1-4BCB60328948}" destId="{740EA297-B5BB-4F43-AF5B-CCE976307ED2}" srcOrd="0" destOrd="0" presId="urn:microsoft.com/office/officeart/2005/8/layout/hierarchy2"/>
    <dgm:cxn modelId="{8797D7F2-C1B4-4A5B-96B3-02E1935DD29C}" type="presParOf" srcId="{761EFBE4-E7B8-4FB4-9808-B7DE35786270}" destId="{808CA1E5-795E-423A-8C40-6C8E54BFFC00}" srcOrd="1" destOrd="0" presId="urn:microsoft.com/office/officeart/2005/8/layout/hierarchy2"/>
    <dgm:cxn modelId="{FB42C3C5-A485-4105-BF72-56EA0EC6F247}" type="presParOf" srcId="{808CA1E5-795E-423A-8C40-6C8E54BFFC00}" destId="{EBB09F50-E851-45E0-B8F1-85E85181FFF3}" srcOrd="0" destOrd="0" presId="urn:microsoft.com/office/officeart/2005/8/layout/hierarchy2"/>
    <dgm:cxn modelId="{517FACAD-44A6-4A16-A4C1-6DC0D766BF87}" type="presParOf" srcId="{808CA1E5-795E-423A-8C40-6C8E54BFFC00}" destId="{F9867646-940D-474E-84AE-6DC8769B9694}" srcOrd="1" destOrd="0" presId="urn:microsoft.com/office/officeart/2005/8/layout/hierarchy2"/>
    <dgm:cxn modelId="{E943F9D8-7ACA-41F5-8497-E586176DB3CB}" type="presParOf" srcId="{761EFBE4-E7B8-4FB4-9808-B7DE35786270}" destId="{EAD4C553-80D5-4C58-8321-9A9BA76FC163}" srcOrd="2" destOrd="0" presId="urn:microsoft.com/office/officeart/2005/8/layout/hierarchy2"/>
    <dgm:cxn modelId="{C63AFA7F-368A-41C9-B1FB-C9FE270B8692}" type="presParOf" srcId="{EAD4C553-80D5-4C58-8321-9A9BA76FC163}" destId="{4D39832A-204D-43CE-8521-6957BD77FFDF}" srcOrd="0" destOrd="0" presId="urn:microsoft.com/office/officeart/2005/8/layout/hierarchy2"/>
    <dgm:cxn modelId="{86CA6F4A-181E-4B16-8EA4-AA48CACA6901}" type="presParOf" srcId="{761EFBE4-E7B8-4FB4-9808-B7DE35786270}" destId="{B6DE9E2E-173A-4597-92D9-89966036DB17}" srcOrd="3" destOrd="0" presId="urn:microsoft.com/office/officeart/2005/8/layout/hierarchy2"/>
    <dgm:cxn modelId="{B5BD1EBB-7FB8-485E-9AB0-B6BF8C63320E}" type="presParOf" srcId="{B6DE9E2E-173A-4597-92D9-89966036DB17}" destId="{7E26FA5E-0C6F-4B76-9F12-AC5892BEDDC5}" srcOrd="0" destOrd="0" presId="urn:microsoft.com/office/officeart/2005/8/layout/hierarchy2"/>
    <dgm:cxn modelId="{FB039972-CFC9-46AA-A0C1-26004D134B38}" type="presParOf" srcId="{B6DE9E2E-173A-4597-92D9-89966036DB17}" destId="{F488DC95-93C9-4AAD-A7E8-914E79771CDF}" srcOrd="1" destOrd="0" presId="urn:microsoft.com/office/officeart/2005/8/layout/hierarchy2"/>
    <dgm:cxn modelId="{B8D21294-B3F2-49D9-A0E7-0458431C3DAC}" type="presParOf" srcId="{761EFBE4-E7B8-4FB4-9808-B7DE35786270}" destId="{8A3F23C1-129A-4C4E-AD40-39708B19BA89}" srcOrd="4" destOrd="0" presId="urn:microsoft.com/office/officeart/2005/8/layout/hierarchy2"/>
    <dgm:cxn modelId="{4B638F36-3DF4-422D-B3FC-CCC1FD3E426C}" type="presParOf" srcId="{8A3F23C1-129A-4C4E-AD40-39708B19BA89}" destId="{A3C9C035-52B5-44AA-98C5-65BF5046300E}" srcOrd="0" destOrd="0" presId="urn:microsoft.com/office/officeart/2005/8/layout/hierarchy2"/>
    <dgm:cxn modelId="{5BC17CE7-6FE1-4FE3-A5EF-6C6F961F97DC}" type="presParOf" srcId="{761EFBE4-E7B8-4FB4-9808-B7DE35786270}" destId="{F5F4DDB9-2678-4207-8A57-167FA2D50C9B}" srcOrd="5" destOrd="0" presId="urn:microsoft.com/office/officeart/2005/8/layout/hierarchy2"/>
    <dgm:cxn modelId="{3D8B83DB-88DF-4A5A-B7F6-13420106342D}" type="presParOf" srcId="{F5F4DDB9-2678-4207-8A57-167FA2D50C9B}" destId="{570483BD-3112-45C8-90B9-4F4416610AA1}" srcOrd="0" destOrd="0" presId="urn:microsoft.com/office/officeart/2005/8/layout/hierarchy2"/>
    <dgm:cxn modelId="{93D3B8D1-32FB-4D52-BCE5-62961D6BB5F6}" type="presParOf" srcId="{F5F4DDB9-2678-4207-8A57-167FA2D50C9B}" destId="{5BE5964A-B220-462B-B078-34C124E2816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08D54D-4950-4E8C-A81D-D8377CAFF07D}" type="doc">
      <dgm:prSet loTypeId="urn:microsoft.com/office/officeart/2005/8/layout/hierarchy2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DAC2B4F-4F5D-48D8-9BF3-F174852BC1A9}">
      <dgm:prSet phldrT="[Text]"/>
      <dgm:spPr/>
      <dgm:t>
        <a:bodyPr/>
        <a:lstStyle/>
        <a:p>
          <a:r>
            <a:rPr lang="fa-IR" b="1" dirty="0" smtClean="0">
              <a:cs typeface="B Zar" pitchFamily="2" charset="-78"/>
            </a:rPr>
            <a:t>وظايف خط مشي</a:t>
          </a:r>
          <a:endParaRPr lang="en-US" b="1" dirty="0">
            <a:cs typeface="B Zar" pitchFamily="2" charset="-78"/>
          </a:endParaRPr>
        </a:p>
      </dgm:t>
    </dgm:pt>
    <dgm:pt modelId="{5414A606-E39A-4BD4-9652-26B0437D1063}" type="parTrans" cxnId="{C74443ED-07C8-4ED3-B5A1-B6A9EEDDD775}">
      <dgm:prSet/>
      <dgm:spPr/>
      <dgm:t>
        <a:bodyPr/>
        <a:lstStyle/>
        <a:p>
          <a:endParaRPr lang="en-US"/>
        </a:p>
      </dgm:t>
    </dgm:pt>
    <dgm:pt modelId="{26FD8727-4E5D-441E-89FA-14D00EEFED71}" type="sibTrans" cxnId="{C74443ED-07C8-4ED3-B5A1-B6A9EEDDD775}">
      <dgm:prSet/>
      <dgm:spPr/>
      <dgm:t>
        <a:bodyPr/>
        <a:lstStyle/>
        <a:p>
          <a:endParaRPr lang="en-US"/>
        </a:p>
      </dgm:t>
    </dgm:pt>
    <dgm:pt modelId="{072F137E-FC86-4BA9-A958-A6236963C5D1}">
      <dgm:prSet phldrT="[Text]"/>
      <dgm:spPr/>
      <dgm:t>
        <a:bodyPr/>
        <a:lstStyle/>
        <a:p>
          <a:r>
            <a:rPr lang="fa-IR" b="1" dirty="0" smtClean="0">
              <a:cs typeface="B Zar" pitchFamily="2" charset="-78"/>
            </a:rPr>
            <a:t>راهنماي عمل</a:t>
          </a:r>
          <a:endParaRPr lang="en-US" b="1" dirty="0">
            <a:cs typeface="B Zar" pitchFamily="2" charset="-78"/>
          </a:endParaRPr>
        </a:p>
      </dgm:t>
    </dgm:pt>
    <dgm:pt modelId="{DCAED07C-CB84-4537-8796-0F36F3D77EC2}" type="parTrans" cxnId="{48114077-B798-4B94-893C-E58BA0D23A1F}">
      <dgm:prSet/>
      <dgm:spPr/>
      <dgm:t>
        <a:bodyPr/>
        <a:lstStyle/>
        <a:p>
          <a:endParaRPr lang="en-US"/>
        </a:p>
      </dgm:t>
    </dgm:pt>
    <dgm:pt modelId="{03953B18-6F22-418D-99F9-C21ECA12E756}" type="sibTrans" cxnId="{48114077-B798-4B94-893C-E58BA0D23A1F}">
      <dgm:prSet/>
      <dgm:spPr/>
      <dgm:t>
        <a:bodyPr/>
        <a:lstStyle/>
        <a:p>
          <a:endParaRPr lang="en-US"/>
        </a:p>
      </dgm:t>
    </dgm:pt>
    <dgm:pt modelId="{322B41A9-CE20-44E5-889E-C138B3E660CD}">
      <dgm:prSet phldrT="[Text]"/>
      <dgm:spPr/>
      <dgm:t>
        <a:bodyPr/>
        <a:lstStyle/>
        <a:p>
          <a:r>
            <a:rPr lang="fa-IR" b="1" dirty="0" smtClean="0">
              <a:cs typeface="B Zar" pitchFamily="2" charset="-78"/>
            </a:rPr>
            <a:t>هماهنگ کنندگي</a:t>
          </a:r>
          <a:endParaRPr lang="en-US" b="1" dirty="0">
            <a:cs typeface="B Zar" pitchFamily="2" charset="-78"/>
          </a:endParaRPr>
        </a:p>
      </dgm:t>
    </dgm:pt>
    <dgm:pt modelId="{944C7176-AC1D-4F57-B149-DE5498D4B463}" type="parTrans" cxnId="{01386DE1-B1BA-48D3-996F-EB0E669F5EC5}">
      <dgm:prSet/>
      <dgm:spPr/>
      <dgm:t>
        <a:bodyPr/>
        <a:lstStyle/>
        <a:p>
          <a:endParaRPr lang="en-US"/>
        </a:p>
      </dgm:t>
    </dgm:pt>
    <dgm:pt modelId="{E79BA29C-3797-4202-968F-D788EE034232}" type="sibTrans" cxnId="{01386DE1-B1BA-48D3-996F-EB0E669F5EC5}">
      <dgm:prSet/>
      <dgm:spPr/>
      <dgm:t>
        <a:bodyPr/>
        <a:lstStyle/>
        <a:p>
          <a:endParaRPr lang="en-US"/>
        </a:p>
      </dgm:t>
    </dgm:pt>
    <dgm:pt modelId="{B1C27B7F-AC07-4A93-BF57-1F44A30078EB}">
      <dgm:prSet/>
      <dgm:spPr/>
      <dgm:t>
        <a:bodyPr/>
        <a:lstStyle/>
        <a:p>
          <a:r>
            <a:rPr lang="fa-IR" b="1" dirty="0" smtClean="0">
              <a:cs typeface="B Zar" pitchFamily="2" charset="-78"/>
            </a:rPr>
            <a:t>ارزيابي و کنترل</a:t>
          </a:r>
          <a:endParaRPr lang="en-US" b="1" dirty="0">
            <a:cs typeface="B Zar" pitchFamily="2" charset="-78"/>
          </a:endParaRPr>
        </a:p>
      </dgm:t>
    </dgm:pt>
    <dgm:pt modelId="{0E44663B-E8BD-4BE3-A84A-8424F6BD8C32}" type="parTrans" cxnId="{8BCFA31C-9326-46CF-A06A-57251651AACC}">
      <dgm:prSet/>
      <dgm:spPr/>
      <dgm:t>
        <a:bodyPr/>
        <a:lstStyle/>
        <a:p>
          <a:endParaRPr lang="en-US"/>
        </a:p>
      </dgm:t>
    </dgm:pt>
    <dgm:pt modelId="{05F38995-1BBE-4E31-9426-AD9F49C5C7BF}" type="sibTrans" cxnId="{8BCFA31C-9326-46CF-A06A-57251651AACC}">
      <dgm:prSet/>
      <dgm:spPr/>
      <dgm:t>
        <a:bodyPr/>
        <a:lstStyle/>
        <a:p>
          <a:endParaRPr lang="en-US"/>
        </a:p>
      </dgm:t>
    </dgm:pt>
    <dgm:pt modelId="{A6D60EFC-569B-4CF5-8465-B6A402D7055A}">
      <dgm:prSet/>
      <dgm:spPr/>
      <dgm:t>
        <a:bodyPr/>
        <a:lstStyle/>
        <a:p>
          <a:r>
            <a:rPr lang="fa-IR" b="1" dirty="0" smtClean="0">
              <a:cs typeface="B Zar" pitchFamily="2" charset="-78"/>
            </a:rPr>
            <a:t>روشنگر روح قوانين و مقررات</a:t>
          </a:r>
          <a:endParaRPr lang="en-US" dirty="0"/>
        </a:p>
      </dgm:t>
    </dgm:pt>
    <dgm:pt modelId="{65A32BB2-5E8D-41EE-A366-0CA4E086B477}" type="parTrans" cxnId="{426282D6-1FE3-46D5-B560-6667CAA77F61}">
      <dgm:prSet/>
      <dgm:spPr/>
      <dgm:t>
        <a:bodyPr/>
        <a:lstStyle/>
        <a:p>
          <a:endParaRPr lang="en-US"/>
        </a:p>
      </dgm:t>
    </dgm:pt>
    <dgm:pt modelId="{B505ED19-D4F1-4BDD-8DF2-3C819044A1FA}" type="sibTrans" cxnId="{426282D6-1FE3-46D5-B560-6667CAA77F61}">
      <dgm:prSet/>
      <dgm:spPr/>
      <dgm:t>
        <a:bodyPr/>
        <a:lstStyle/>
        <a:p>
          <a:endParaRPr lang="en-US"/>
        </a:p>
      </dgm:t>
    </dgm:pt>
    <dgm:pt modelId="{3E072139-2319-45D0-9BA0-7C96A88FCFF8}" type="pres">
      <dgm:prSet presAssocID="{4C08D54D-4950-4E8C-A81D-D8377CAFF07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9BB11B3-CD46-4369-836A-2624EDC24834}" type="pres">
      <dgm:prSet presAssocID="{2DAC2B4F-4F5D-48D8-9BF3-F174852BC1A9}" presName="root1" presStyleCnt="0"/>
      <dgm:spPr/>
    </dgm:pt>
    <dgm:pt modelId="{D0A146E6-1E86-4FFB-9652-698E55D1D68C}" type="pres">
      <dgm:prSet presAssocID="{2DAC2B4F-4F5D-48D8-9BF3-F174852BC1A9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477E94-B506-4126-A6DA-10FA89768F2F}" type="pres">
      <dgm:prSet presAssocID="{2DAC2B4F-4F5D-48D8-9BF3-F174852BC1A9}" presName="level2hierChild" presStyleCnt="0"/>
      <dgm:spPr/>
    </dgm:pt>
    <dgm:pt modelId="{BB9DB267-41D5-4DB3-8AFA-261C35C8EE7E}" type="pres">
      <dgm:prSet presAssocID="{DCAED07C-CB84-4537-8796-0F36F3D77EC2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7BAB2C76-94C0-4397-8E3D-326F965EFE55}" type="pres">
      <dgm:prSet presAssocID="{DCAED07C-CB84-4537-8796-0F36F3D77EC2}" presName="connTx" presStyleLbl="parChTrans1D2" presStyleIdx="0" presStyleCnt="4"/>
      <dgm:spPr/>
      <dgm:t>
        <a:bodyPr/>
        <a:lstStyle/>
        <a:p>
          <a:endParaRPr lang="en-US"/>
        </a:p>
      </dgm:t>
    </dgm:pt>
    <dgm:pt modelId="{EC4CE9DB-DC25-4F7E-A2F2-8DA41D274C61}" type="pres">
      <dgm:prSet presAssocID="{072F137E-FC86-4BA9-A958-A6236963C5D1}" presName="root2" presStyleCnt="0"/>
      <dgm:spPr/>
    </dgm:pt>
    <dgm:pt modelId="{4CBB6AD3-6558-4802-9011-9374A17D0850}" type="pres">
      <dgm:prSet presAssocID="{072F137E-FC86-4BA9-A958-A6236963C5D1}" presName="LevelTwoTextNode" presStyleLbl="node2" presStyleIdx="0" presStyleCnt="4" custScaleX="283545" custLinFactNeighborX="45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B15155-9F67-4BEE-8662-9814498B3741}" type="pres">
      <dgm:prSet presAssocID="{072F137E-FC86-4BA9-A958-A6236963C5D1}" presName="level3hierChild" presStyleCnt="0"/>
      <dgm:spPr/>
    </dgm:pt>
    <dgm:pt modelId="{F645E9FF-3320-4B1B-86D4-086B7713F6E6}" type="pres">
      <dgm:prSet presAssocID="{0E44663B-E8BD-4BE3-A84A-8424F6BD8C32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CAE3FF36-1E0D-4933-841F-38278D025205}" type="pres">
      <dgm:prSet presAssocID="{0E44663B-E8BD-4BE3-A84A-8424F6BD8C32}" presName="connTx" presStyleLbl="parChTrans1D2" presStyleIdx="1" presStyleCnt="4"/>
      <dgm:spPr/>
      <dgm:t>
        <a:bodyPr/>
        <a:lstStyle/>
        <a:p>
          <a:endParaRPr lang="en-US"/>
        </a:p>
      </dgm:t>
    </dgm:pt>
    <dgm:pt modelId="{45C6D696-2E9D-41AF-835F-79E07715897D}" type="pres">
      <dgm:prSet presAssocID="{B1C27B7F-AC07-4A93-BF57-1F44A30078EB}" presName="root2" presStyleCnt="0"/>
      <dgm:spPr/>
    </dgm:pt>
    <dgm:pt modelId="{78719F9A-553C-43C5-BE9D-0E8594D8104E}" type="pres">
      <dgm:prSet presAssocID="{B1C27B7F-AC07-4A93-BF57-1F44A30078EB}" presName="LevelTwoTextNode" presStyleLbl="node2" presStyleIdx="1" presStyleCnt="4" custScaleX="284119" custLinFactNeighborX="40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DEAED6-EFA7-4CEE-83C9-E77231648DAA}" type="pres">
      <dgm:prSet presAssocID="{B1C27B7F-AC07-4A93-BF57-1F44A30078EB}" presName="level3hierChild" presStyleCnt="0"/>
      <dgm:spPr/>
    </dgm:pt>
    <dgm:pt modelId="{592829D8-F5AC-466E-8849-A41FD912F817}" type="pres">
      <dgm:prSet presAssocID="{65A32BB2-5E8D-41EE-A366-0CA4E086B477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AC752C42-E08B-468A-9854-3C23DBE26E36}" type="pres">
      <dgm:prSet presAssocID="{65A32BB2-5E8D-41EE-A366-0CA4E086B477}" presName="connTx" presStyleLbl="parChTrans1D2" presStyleIdx="2" presStyleCnt="4"/>
      <dgm:spPr/>
      <dgm:t>
        <a:bodyPr/>
        <a:lstStyle/>
        <a:p>
          <a:endParaRPr lang="en-US"/>
        </a:p>
      </dgm:t>
    </dgm:pt>
    <dgm:pt modelId="{A46C92A2-29F6-4271-ABB0-D3C037128F0E}" type="pres">
      <dgm:prSet presAssocID="{A6D60EFC-569B-4CF5-8465-B6A402D7055A}" presName="root2" presStyleCnt="0"/>
      <dgm:spPr/>
    </dgm:pt>
    <dgm:pt modelId="{8C6A17AE-9427-4621-8AE3-901318B08AA8}" type="pres">
      <dgm:prSet presAssocID="{A6D60EFC-569B-4CF5-8465-B6A402D7055A}" presName="LevelTwoTextNode" presStyleLbl="node2" presStyleIdx="2" presStyleCnt="4" custScaleX="284062" custLinFactNeighborX="405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ADB6E5-65D1-42D7-848D-899734C2598A}" type="pres">
      <dgm:prSet presAssocID="{A6D60EFC-569B-4CF5-8465-B6A402D7055A}" presName="level3hierChild" presStyleCnt="0"/>
      <dgm:spPr/>
    </dgm:pt>
    <dgm:pt modelId="{CD6DD3CA-3C4E-45C6-A21B-D83E32139DA0}" type="pres">
      <dgm:prSet presAssocID="{944C7176-AC1D-4F57-B149-DE5498D4B463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C56D9CF0-3A3F-410A-95C6-A1FED675501F}" type="pres">
      <dgm:prSet presAssocID="{944C7176-AC1D-4F57-B149-DE5498D4B463}" presName="connTx" presStyleLbl="parChTrans1D2" presStyleIdx="3" presStyleCnt="4"/>
      <dgm:spPr/>
      <dgm:t>
        <a:bodyPr/>
        <a:lstStyle/>
        <a:p>
          <a:endParaRPr lang="en-US"/>
        </a:p>
      </dgm:t>
    </dgm:pt>
    <dgm:pt modelId="{54FF4378-1B98-4408-A7AF-BB53D1F72F9D}" type="pres">
      <dgm:prSet presAssocID="{322B41A9-CE20-44E5-889E-C138B3E660CD}" presName="root2" presStyleCnt="0"/>
      <dgm:spPr/>
    </dgm:pt>
    <dgm:pt modelId="{E101AD4C-958A-43B6-9F7E-4F3249DA6606}" type="pres">
      <dgm:prSet presAssocID="{322B41A9-CE20-44E5-889E-C138B3E660CD}" presName="LevelTwoTextNode" presStyleLbl="node2" presStyleIdx="3" presStyleCnt="4" custScaleX="284032" custLinFactNeighborX="40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B84FAF5-859A-4DA0-9229-262A26ECB966}" type="pres">
      <dgm:prSet presAssocID="{322B41A9-CE20-44E5-889E-C138B3E660CD}" presName="level3hierChild" presStyleCnt="0"/>
      <dgm:spPr/>
    </dgm:pt>
  </dgm:ptLst>
  <dgm:cxnLst>
    <dgm:cxn modelId="{B895AC21-708B-48AC-A5B4-E8E375B581F5}" type="presOf" srcId="{944C7176-AC1D-4F57-B149-DE5498D4B463}" destId="{C56D9CF0-3A3F-410A-95C6-A1FED675501F}" srcOrd="1" destOrd="0" presId="urn:microsoft.com/office/officeart/2005/8/layout/hierarchy2"/>
    <dgm:cxn modelId="{426282D6-1FE3-46D5-B560-6667CAA77F61}" srcId="{2DAC2B4F-4F5D-48D8-9BF3-F174852BC1A9}" destId="{A6D60EFC-569B-4CF5-8465-B6A402D7055A}" srcOrd="2" destOrd="0" parTransId="{65A32BB2-5E8D-41EE-A366-0CA4E086B477}" sibTransId="{B505ED19-D4F1-4BDD-8DF2-3C819044A1FA}"/>
    <dgm:cxn modelId="{141717F2-BE3F-4AA7-AEF3-65F0EF9C9293}" type="presOf" srcId="{B1C27B7F-AC07-4A93-BF57-1F44A30078EB}" destId="{78719F9A-553C-43C5-BE9D-0E8594D8104E}" srcOrd="0" destOrd="0" presId="urn:microsoft.com/office/officeart/2005/8/layout/hierarchy2"/>
    <dgm:cxn modelId="{74712E6E-B641-43C3-AC99-C3956D3C6AC1}" type="presOf" srcId="{DCAED07C-CB84-4537-8796-0F36F3D77EC2}" destId="{BB9DB267-41D5-4DB3-8AFA-261C35C8EE7E}" srcOrd="0" destOrd="0" presId="urn:microsoft.com/office/officeart/2005/8/layout/hierarchy2"/>
    <dgm:cxn modelId="{93D058D8-B983-458D-B019-857A2BDBA6E3}" type="presOf" srcId="{944C7176-AC1D-4F57-B149-DE5498D4B463}" destId="{CD6DD3CA-3C4E-45C6-A21B-D83E32139DA0}" srcOrd="0" destOrd="0" presId="urn:microsoft.com/office/officeart/2005/8/layout/hierarchy2"/>
    <dgm:cxn modelId="{911D9804-3BCB-41E3-B849-B44B1DC1A679}" type="presOf" srcId="{2DAC2B4F-4F5D-48D8-9BF3-F174852BC1A9}" destId="{D0A146E6-1E86-4FFB-9652-698E55D1D68C}" srcOrd="0" destOrd="0" presId="urn:microsoft.com/office/officeart/2005/8/layout/hierarchy2"/>
    <dgm:cxn modelId="{C02321CE-8AB2-427B-8305-5CFC31B290E2}" type="presOf" srcId="{322B41A9-CE20-44E5-889E-C138B3E660CD}" destId="{E101AD4C-958A-43B6-9F7E-4F3249DA6606}" srcOrd="0" destOrd="0" presId="urn:microsoft.com/office/officeart/2005/8/layout/hierarchy2"/>
    <dgm:cxn modelId="{B0584E8C-92DE-4DAE-93E3-A51595E84810}" type="presOf" srcId="{DCAED07C-CB84-4537-8796-0F36F3D77EC2}" destId="{7BAB2C76-94C0-4397-8E3D-326F965EFE55}" srcOrd="1" destOrd="0" presId="urn:microsoft.com/office/officeart/2005/8/layout/hierarchy2"/>
    <dgm:cxn modelId="{FC4B6106-1E4E-422D-B91B-7B3D948061A4}" type="presOf" srcId="{A6D60EFC-569B-4CF5-8465-B6A402D7055A}" destId="{8C6A17AE-9427-4621-8AE3-901318B08AA8}" srcOrd="0" destOrd="0" presId="urn:microsoft.com/office/officeart/2005/8/layout/hierarchy2"/>
    <dgm:cxn modelId="{5C818205-4546-4E74-B84D-F4DC1C692B00}" type="presOf" srcId="{072F137E-FC86-4BA9-A958-A6236963C5D1}" destId="{4CBB6AD3-6558-4802-9011-9374A17D0850}" srcOrd="0" destOrd="0" presId="urn:microsoft.com/office/officeart/2005/8/layout/hierarchy2"/>
    <dgm:cxn modelId="{C74443ED-07C8-4ED3-B5A1-B6A9EEDDD775}" srcId="{4C08D54D-4950-4E8C-A81D-D8377CAFF07D}" destId="{2DAC2B4F-4F5D-48D8-9BF3-F174852BC1A9}" srcOrd="0" destOrd="0" parTransId="{5414A606-E39A-4BD4-9652-26B0437D1063}" sibTransId="{26FD8727-4E5D-441E-89FA-14D00EEFED71}"/>
    <dgm:cxn modelId="{5326B5AB-D77F-4429-89EE-79E2BC7ACA35}" type="presOf" srcId="{65A32BB2-5E8D-41EE-A366-0CA4E086B477}" destId="{592829D8-F5AC-466E-8849-A41FD912F817}" srcOrd="0" destOrd="0" presId="urn:microsoft.com/office/officeart/2005/8/layout/hierarchy2"/>
    <dgm:cxn modelId="{01386DE1-B1BA-48D3-996F-EB0E669F5EC5}" srcId="{2DAC2B4F-4F5D-48D8-9BF3-F174852BC1A9}" destId="{322B41A9-CE20-44E5-889E-C138B3E660CD}" srcOrd="3" destOrd="0" parTransId="{944C7176-AC1D-4F57-B149-DE5498D4B463}" sibTransId="{E79BA29C-3797-4202-968F-D788EE034232}"/>
    <dgm:cxn modelId="{48114077-B798-4B94-893C-E58BA0D23A1F}" srcId="{2DAC2B4F-4F5D-48D8-9BF3-F174852BC1A9}" destId="{072F137E-FC86-4BA9-A958-A6236963C5D1}" srcOrd="0" destOrd="0" parTransId="{DCAED07C-CB84-4537-8796-0F36F3D77EC2}" sibTransId="{03953B18-6F22-418D-99F9-C21ECA12E756}"/>
    <dgm:cxn modelId="{8BCFA31C-9326-46CF-A06A-57251651AACC}" srcId="{2DAC2B4F-4F5D-48D8-9BF3-F174852BC1A9}" destId="{B1C27B7F-AC07-4A93-BF57-1F44A30078EB}" srcOrd="1" destOrd="0" parTransId="{0E44663B-E8BD-4BE3-A84A-8424F6BD8C32}" sibTransId="{05F38995-1BBE-4E31-9426-AD9F49C5C7BF}"/>
    <dgm:cxn modelId="{1A1C6BE0-0C09-459E-B4CC-55A2E4C36BDD}" type="presOf" srcId="{65A32BB2-5E8D-41EE-A366-0CA4E086B477}" destId="{AC752C42-E08B-468A-9854-3C23DBE26E36}" srcOrd="1" destOrd="0" presId="urn:microsoft.com/office/officeart/2005/8/layout/hierarchy2"/>
    <dgm:cxn modelId="{085CEB21-5313-47E1-92EE-669996EC3317}" type="presOf" srcId="{0E44663B-E8BD-4BE3-A84A-8424F6BD8C32}" destId="{CAE3FF36-1E0D-4933-841F-38278D025205}" srcOrd="1" destOrd="0" presId="urn:microsoft.com/office/officeart/2005/8/layout/hierarchy2"/>
    <dgm:cxn modelId="{0D820814-4A17-4808-94C6-485DBBE3C122}" type="presOf" srcId="{0E44663B-E8BD-4BE3-A84A-8424F6BD8C32}" destId="{F645E9FF-3320-4B1B-86D4-086B7713F6E6}" srcOrd="0" destOrd="0" presId="urn:microsoft.com/office/officeart/2005/8/layout/hierarchy2"/>
    <dgm:cxn modelId="{6705769B-7F02-4474-A613-6E90260817FE}" type="presOf" srcId="{4C08D54D-4950-4E8C-A81D-D8377CAFF07D}" destId="{3E072139-2319-45D0-9BA0-7C96A88FCFF8}" srcOrd="0" destOrd="0" presId="urn:microsoft.com/office/officeart/2005/8/layout/hierarchy2"/>
    <dgm:cxn modelId="{9D42E2F8-431E-4BC7-98D7-702981A8D003}" type="presParOf" srcId="{3E072139-2319-45D0-9BA0-7C96A88FCFF8}" destId="{B9BB11B3-CD46-4369-836A-2624EDC24834}" srcOrd="0" destOrd="0" presId="urn:microsoft.com/office/officeart/2005/8/layout/hierarchy2"/>
    <dgm:cxn modelId="{ABC902BC-73EC-4C44-8BC0-0F7B697E89D4}" type="presParOf" srcId="{B9BB11B3-CD46-4369-836A-2624EDC24834}" destId="{D0A146E6-1E86-4FFB-9652-698E55D1D68C}" srcOrd="0" destOrd="0" presId="urn:microsoft.com/office/officeart/2005/8/layout/hierarchy2"/>
    <dgm:cxn modelId="{C0805F66-CB45-4B72-AE3C-D466C4A60E4E}" type="presParOf" srcId="{B9BB11B3-CD46-4369-836A-2624EDC24834}" destId="{47477E94-B506-4126-A6DA-10FA89768F2F}" srcOrd="1" destOrd="0" presId="urn:microsoft.com/office/officeart/2005/8/layout/hierarchy2"/>
    <dgm:cxn modelId="{A0A6E264-45CA-4FD7-9573-0C18EEB45F6A}" type="presParOf" srcId="{47477E94-B506-4126-A6DA-10FA89768F2F}" destId="{BB9DB267-41D5-4DB3-8AFA-261C35C8EE7E}" srcOrd="0" destOrd="0" presId="urn:microsoft.com/office/officeart/2005/8/layout/hierarchy2"/>
    <dgm:cxn modelId="{26920666-CA85-40E1-9529-E85155924F38}" type="presParOf" srcId="{BB9DB267-41D5-4DB3-8AFA-261C35C8EE7E}" destId="{7BAB2C76-94C0-4397-8E3D-326F965EFE55}" srcOrd="0" destOrd="0" presId="urn:microsoft.com/office/officeart/2005/8/layout/hierarchy2"/>
    <dgm:cxn modelId="{0F003CF4-1270-4E73-BC38-3BA99F35714D}" type="presParOf" srcId="{47477E94-B506-4126-A6DA-10FA89768F2F}" destId="{EC4CE9DB-DC25-4F7E-A2F2-8DA41D274C61}" srcOrd="1" destOrd="0" presId="urn:microsoft.com/office/officeart/2005/8/layout/hierarchy2"/>
    <dgm:cxn modelId="{951836C5-7355-49FD-84DD-CB2536B136C0}" type="presParOf" srcId="{EC4CE9DB-DC25-4F7E-A2F2-8DA41D274C61}" destId="{4CBB6AD3-6558-4802-9011-9374A17D0850}" srcOrd="0" destOrd="0" presId="urn:microsoft.com/office/officeart/2005/8/layout/hierarchy2"/>
    <dgm:cxn modelId="{BB942A48-FA36-4C9A-957A-991E3EA5FD8C}" type="presParOf" srcId="{EC4CE9DB-DC25-4F7E-A2F2-8DA41D274C61}" destId="{A4B15155-9F67-4BEE-8662-9814498B3741}" srcOrd="1" destOrd="0" presId="urn:microsoft.com/office/officeart/2005/8/layout/hierarchy2"/>
    <dgm:cxn modelId="{80700418-FB91-4403-BCBB-B654BBD283D2}" type="presParOf" srcId="{47477E94-B506-4126-A6DA-10FA89768F2F}" destId="{F645E9FF-3320-4B1B-86D4-086B7713F6E6}" srcOrd="2" destOrd="0" presId="urn:microsoft.com/office/officeart/2005/8/layout/hierarchy2"/>
    <dgm:cxn modelId="{21A192B8-19B6-4EE7-A899-E626A41EB465}" type="presParOf" srcId="{F645E9FF-3320-4B1B-86D4-086B7713F6E6}" destId="{CAE3FF36-1E0D-4933-841F-38278D025205}" srcOrd="0" destOrd="0" presId="urn:microsoft.com/office/officeart/2005/8/layout/hierarchy2"/>
    <dgm:cxn modelId="{B47B5BC5-A9DF-43B7-B06F-914AC86D8FC5}" type="presParOf" srcId="{47477E94-B506-4126-A6DA-10FA89768F2F}" destId="{45C6D696-2E9D-41AF-835F-79E07715897D}" srcOrd="3" destOrd="0" presId="urn:microsoft.com/office/officeart/2005/8/layout/hierarchy2"/>
    <dgm:cxn modelId="{9FD4C02D-8D95-4DAE-BFB7-6A252A329B6E}" type="presParOf" srcId="{45C6D696-2E9D-41AF-835F-79E07715897D}" destId="{78719F9A-553C-43C5-BE9D-0E8594D8104E}" srcOrd="0" destOrd="0" presId="urn:microsoft.com/office/officeart/2005/8/layout/hierarchy2"/>
    <dgm:cxn modelId="{B490714E-9A44-45A5-99FC-361C85D90727}" type="presParOf" srcId="{45C6D696-2E9D-41AF-835F-79E07715897D}" destId="{5FDEAED6-EFA7-4CEE-83C9-E77231648DAA}" srcOrd="1" destOrd="0" presId="urn:microsoft.com/office/officeart/2005/8/layout/hierarchy2"/>
    <dgm:cxn modelId="{D87D771A-5E4F-4C4B-947E-A6FA2627F128}" type="presParOf" srcId="{47477E94-B506-4126-A6DA-10FA89768F2F}" destId="{592829D8-F5AC-466E-8849-A41FD912F817}" srcOrd="4" destOrd="0" presId="urn:microsoft.com/office/officeart/2005/8/layout/hierarchy2"/>
    <dgm:cxn modelId="{10E9E3EA-F5A1-434F-8A2C-6887F3152A0A}" type="presParOf" srcId="{592829D8-F5AC-466E-8849-A41FD912F817}" destId="{AC752C42-E08B-468A-9854-3C23DBE26E36}" srcOrd="0" destOrd="0" presId="urn:microsoft.com/office/officeart/2005/8/layout/hierarchy2"/>
    <dgm:cxn modelId="{5F6156A2-8D13-4CB9-8D3F-99DED7A0A97E}" type="presParOf" srcId="{47477E94-B506-4126-A6DA-10FA89768F2F}" destId="{A46C92A2-29F6-4271-ABB0-D3C037128F0E}" srcOrd="5" destOrd="0" presId="urn:microsoft.com/office/officeart/2005/8/layout/hierarchy2"/>
    <dgm:cxn modelId="{1CBC928B-D18A-457B-8BE8-A77ABE6067F6}" type="presParOf" srcId="{A46C92A2-29F6-4271-ABB0-D3C037128F0E}" destId="{8C6A17AE-9427-4621-8AE3-901318B08AA8}" srcOrd="0" destOrd="0" presId="urn:microsoft.com/office/officeart/2005/8/layout/hierarchy2"/>
    <dgm:cxn modelId="{38D8F3E2-91AB-4280-A207-328DB3CF4A2B}" type="presParOf" srcId="{A46C92A2-29F6-4271-ABB0-D3C037128F0E}" destId="{3CADB6E5-65D1-42D7-848D-899734C2598A}" srcOrd="1" destOrd="0" presId="urn:microsoft.com/office/officeart/2005/8/layout/hierarchy2"/>
    <dgm:cxn modelId="{8389D843-3909-40E0-BC6A-1478F5B18475}" type="presParOf" srcId="{47477E94-B506-4126-A6DA-10FA89768F2F}" destId="{CD6DD3CA-3C4E-45C6-A21B-D83E32139DA0}" srcOrd="6" destOrd="0" presId="urn:microsoft.com/office/officeart/2005/8/layout/hierarchy2"/>
    <dgm:cxn modelId="{87AFA512-6B3A-425E-B0F4-0CF44777177A}" type="presParOf" srcId="{CD6DD3CA-3C4E-45C6-A21B-D83E32139DA0}" destId="{C56D9CF0-3A3F-410A-95C6-A1FED675501F}" srcOrd="0" destOrd="0" presId="urn:microsoft.com/office/officeart/2005/8/layout/hierarchy2"/>
    <dgm:cxn modelId="{F2A1667E-6056-47CE-8CD4-DB09DE10B412}" type="presParOf" srcId="{47477E94-B506-4126-A6DA-10FA89768F2F}" destId="{54FF4378-1B98-4408-A7AF-BB53D1F72F9D}" srcOrd="7" destOrd="0" presId="urn:microsoft.com/office/officeart/2005/8/layout/hierarchy2"/>
    <dgm:cxn modelId="{97561E67-D834-467A-9C9C-1278E1989839}" type="presParOf" srcId="{54FF4378-1B98-4408-A7AF-BB53D1F72F9D}" destId="{E101AD4C-958A-43B6-9F7E-4F3249DA6606}" srcOrd="0" destOrd="0" presId="urn:microsoft.com/office/officeart/2005/8/layout/hierarchy2"/>
    <dgm:cxn modelId="{62551B0B-4C19-4B18-A342-0BF168E55634}" type="presParOf" srcId="{54FF4378-1B98-4408-A7AF-BB53D1F72F9D}" destId="{CB84FAF5-859A-4DA0-9229-262A26ECB96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3E4CCC-0810-4662-B439-47BDF9891FD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C3A12B8C-499F-4F26-B985-41133531D122}">
      <dgm:prSet phldrT="[Text]" custT="1"/>
      <dgm:spPr/>
      <dgm:t>
        <a:bodyPr/>
        <a:lstStyle/>
        <a:p>
          <a:r>
            <a:rPr lang="fa-IR" sz="3200" b="1" dirty="0" smtClean="0">
              <a:cs typeface="B Zar" pitchFamily="2" charset="-78"/>
            </a:rPr>
            <a:t>ويژگي هاي خط مشي</a:t>
          </a:r>
          <a:endParaRPr lang="en-US" sz="3200" b="1" dirty="0">
            <a:cs typeface="B Zar" pitchFamily="2" charset="-78"/>
          </a:endParaRPr>
        </a:p>
      </dgm:t>
    </dgm:pt>
    <dgm:pt modelId="{F083EBF6-F46A-4624-86E1-C3298303CF6C}" type="parTrans" cxnId="{0EB30C6E-2CBF-4868-843F-3855670E5A4E}">
      <dgm:prSet/>
      <dgm:spPr/>
      <dgm:t>
        <a:bodyPr/>
        <a:lstStyle/>
        <a:p>
          <a:endParaRPr lang="en-US"/>
        </a:p>
      </dgm:t>
    </dgm:pt>
    <dgm:pt modelId="{94936E08-E813-42D0-92AD-FC78D8DCD5CE}" type="sibTrans" cxnId="{0EB30C6E-2CBF-4868-843F-3855670E5A4E}">
      <dgm:prSet/>
      <dgm:spPr/>
      <dgm:t>
        <a:bodyPr/>
        <a:lstStyle/>
        <a:p>
          <a:endParaRPr lang="en-US"/>
        </a:p>
      </dgm:t>
    </dgm:pt>
    <dgm:pt modelId="{9C5F4898-2BD2-4B3A-9854-2A9DE768A600}">
      <dgm:prSet phldrT="[Text]"/>
      <dgm:spPr/>
      <dgm:t>
        <a:bodyPr/>
        <a:lstStyle/>
        <a:p>
          <a:r>
            <a:rPr lang="fa-IR" dirty="0" smtClean="0">
              <a:cs typeface="B Zar" pitchFamily="2" charset="-78"/>
            </a:rPr>
            <a:t>پايداري</a:t>
          </a:r>
          <a:endParaRPr lang="en-US" dirty="0">
            <a:cs typeface="B Zar" pitchFamily="2" charset="-78"/>
          </a:endParaRPr>
        </a:p>
      </dgm:t>
    </dgm:pt>
    <dgm:pt modelId="{DA68E48B-D35E-4A47-9B6C-6D31454084F5}" type="parTrans" cxnId="{135B9CA6-7441-4867-A945-2467A58CC809}">
      <dgm:prSet/>
      <dgm:spPr/>
      <dgm:t>
        <a:bodyPr/>
        <a:lstStyle/>
        <a:p>
          <a:endParaRPr lang="en-US"/>
        </a:p>
      </dgm:t>
    </dgm:pt>
    <dgm:pt modelId="{58D1B867-FBD7-41FA-968F-8C3806BB0EEF}" type="sibTrans" cxnId="{135B9CA6-7441-4867-A945-2467A58CC809}">
      <dgm:prSet/>
      <dgm:spPr/>
      <dgm:t>
        <a:bodyPr/>
        <a:lstStyle/>
        <a:p>
          <a:endParaRPr lang="en-US"/>
        </a:p>
      </dgm:t>
    </dgm:pt>
    <dgm:pt modelId="{64604AAD-59A6-4C73-A85F-93D43F7F6848}">
      <dgm:prSet phldrT="[Text]"/>
      <dgm:spPr/>
      <dgm:t>
        <a:bodyPr/>
        <a:lstStyle/>
        <a:p>
          <a:r>
            <a:rPr lang="fa-IR" dirty="0" smtClean="0">
              <a:cs typeface="B Zar" pitchFamily="2" charset="-78"/>
            </a:rPr>
            <a:t>آينده نگري</a:t>
          </a:r>
          <a:endParaRPr lang="en-US" dirty="0">
            <a:cs typeface="B Zar" pitchFamily="2" charset="-78"/>
          </a:endParaRPr>
        </a:p>
      </dgm:t>
    </dgm:pt>
    <dgm:pt modelId="{75C36B41-E129-4B18-A056-29EA1280001D}" type="parTrans" cxnId="{D06DCD0E-46A3-42C1-BAE8-2EAF8355B193}">
      <dgm:prSet/>
      <dgm:spPr/>
      <dgm:t>
        <a:bodyPr/>
        <a:lstStyle/>
        <a:p>
          <a:endParaRPr lang="en-US"/>
        </a:p>
      </dgm:t>
    </dgm:pt>
    <dgm:pt modelId="{DCE5C477-24F6-4A15-BF44-DE2B449B10B6}" type="sibTrans" cxnId="{D06DCD0E-46A3-42C1-BAE8-2EAF8355B193}">
      <dgm:prSet/>
      <dgm:spPr/>
      <dgm:t>
        <a:bodyPr/>
        <a:lstStyle/>
        <a:p>
          <a:endParaRPr lang="en-US"/>
        </a:p>
      </dgm:t>
    </dgm:pt>
    <dgm:pt modelId="{71C2866B-3CF1-47DF-A134-D45499DD3601}">
      <dgm:prSet phldrT="[Text]"/>
      <dgm:spPr/>
      <dgm:t>
        <a:bodyPr/>
        <a:lstStyle/>
        <a:p>
          <a:r>
            <a:rPr lang="fa-IR" dirty="0" smtClean="0">
              <a:cs typeface="B Zar" pitchFamily="2" charset="-78"/>
            </a:rPr>
            <a:t>هدفدار بودن</a:t>
          </a:r>
          <a:endParaRPr lang="en-US" dirty="0">
            <a:cs typeface="B Zar" pitchFamily="2" charset="-78"/>
          </a:endParaRPr>
        </a:p>
      </dgm:t>
    </dgm:pt>
    <dgm:pt modelId="{FBB522B9-A59B-4086-81C8-884A75EC2A91}" type="parTrans" cxnId="{1D6E4E8D-D1DD-44E1-BAD1-9E42F447E019}">
      <dgm:prSet/>
      <dgm:spPr/>
      <dgm:t>
        <a:bodyPr/>
        <a:lstStyle/>
        <a:p>
          <a:endParaRPr lang="en-US"/>
        </a:p>
      </dgm:t>
    </dgm:pt>
    <dgm:pt modelId="{255E3308-215B-47C5-905B-AD191CF0B0C6}" type="sibTrans" cxnId="{1D6E4E8D-D1DD-44E1-BAD1-9E42F447E019}">
      <dgm:prSet/>
      <dgm:spPr/>
      <dgm:t>
        <a:bodyPr/>
        <a:lstStyle/>
        <a:p>
          <a:endParaRPr lang="en-US"/>
        </a:p>
      </dgm:t>
    </dgm:pt>
    <dgm:pt modelId="{CA3E2994-C4CE-40AF-84F9-5ABB823C620C}">
      <dgm:prSet/>
      <dgm:spPr/>
      <dgm:t>
        <a:bodyPr/>
        <a:lstStyle/>
        <a:p>
          <a:r>
            <a:rPr lang="fa-IR" dirty="0" smtClean="0">
              <a:cs typeface="B Zar" pitchFamily="2" charset="-78"/>
            </a:rPr>
            <a:t>قابليت تبديل شدن به برنامه هاي اجرايي</a:t>
          </a:r>
          <a:endParaRPr lang="en-US" dirty="0">
            <a:cs typeface="B Zar" pitchFamily="2" charset="-78"/>
          </a:endParaRPr>
        </a:p>
      </dgm:t>
    </dgm:pt>
    <dgm:pt modelId="{94FA0C46-4A5E-4B58-8A8E-322E00CBA755}" type="parTrans" cxnId="{F595909A-AEA3-4DDC-A82D-4A33E7A710F4}">
      <dgm:prSet/>
      <dgm:spPr/>
      <dgm:t>
        <a:bodyPr/>
        <a:lstStyle/>
        <a:p>
          <a:endParaRPr lang="en-US"/>
        </a:p>
      </dgm:t>
    </dgm:pt>
    <dgm:pt modelId="{FF89DAA2-6606-4055-9194-CFD9C6082BC6}" type="sibTrans" cxnId="{F595909A-AEA3-4DDC-A82D-4A33E7A710F4}">
      <dgm:prSet/>
      <dgm:spPr/>
      <dgm:t>
        <a:bodyPr/>
        <a:lstStyle/>
        <a:p>
          <a:endParaRPr lang="en-US"/>
        </a:p>
      </dgm:t>
    </dgm:pt>
    <dgm:pt modelId="{7D43BCB4-1017-4280-A8C6-B967C039EBA5}">
      <dgm:prSet/>
      <dgm:spPr/>
      <dgm:t>
        <a:bodyPr/>
        <a:lstStyle/>
        <a:p>
          <a:r>
            <a:rPr lang="fa-IR" dirty="0" smtClean="0">
              <a:cs typeface="B Zar" pitchFamily="2" charset="-78"/>
            </a:rPr>
            <a:t>عام بودن</a:t>
          </a:r>
          <a:endParaRPr lang="en-US" dirty="0">
            <a:cs typeface="B Zar" pitchFamily="2" charset="-78"/>
          </a:endParaRPr>
        </a:p>
      </dgm:t>
    </dgm:pt>
    <dgm:pt modelId="{88D27182-5378-4253-A102-8B9379FD221A}" type="parTrans" cxnId="{B1E45523-58B3-45DC-B862-35A0E70D380E}">
      <dgm:prSet/>
      <dgm:spPr/>
      <dgm:t>
        <a:bodyPr/>
        <a:lstStyle/>
        <a:p>
          <a:endParaRPr lang="en-US"/>
        </a:p>
      </dgm:t>
    </dgm:pt>
    <dgm:pt modelId="{E22B3263-B985-449E-B60B-AE31C309EBFF}" type="sibTrans" cxnId="{B1E45523-58B3-45DC-B862-35A0E70D380E}">
      <dgm:prSet/>
      <dgm:spPr/>
      <dgm:t>
        <a:bodyPr/>
        <a:lstStyle/>
        <a:p>
          <a:endParaRPr lang="en-US"/>
        </a:p>
      </dgm:t>
    </dgm:pt>
    <dgm:pt modelId="{FD75C242-C122-42E7-AA2D-8CF08FC10542}" type="pres">
      <dgm:prSet presAssocID="{563E4CCC-0810-4662-B439-47BDF9891FD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C2940D-486E-4DAF-BF39-2D5A0DC82153}" type="pres">
      <dgm:prSet presAssocID="{C3A12B8C-499F-4F26-B985-41133531D122}" presName="root1" presStyleCnt="0"/>
      <dgm:spPr/>
    </dgm:pt>
    <dgm:pt modelId="{EAF232D8-39DC-4099-A934-B20AF3A598C7}" type="pres">
      <dgm:prSet presAssocID="{C3A12B8C-499F-4F26-B985-41133531D122}" presName="LevelOneTextNode" presStyleLbl="node0" presStyleIdx="0" presStyleCnt="1" custScaleX="12293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F0D7B7C-2134-45A2-9426-A1FF249ADA2B}" type="pres">
      <dgm:prSet presAssocID="{C3A12B8C-499F-4F26-B985-41133531D122}" presName="level2hierChild" presStyleCnt="0"/>
      <dgm:spPr/>
    </dgm:pt>
    <dgm:pt modelId="{DBA54EFF-FB1B-4749-B38C-99703B38B979}" type="pres">
      <dgm:prSet presAssocID="{DA68E48B-D35E-4A47-9B6C-6D31454084F5}" presName="conn2-1" presStyleLbl="parChTrans1D2" presStyleIdx="0" presStyleCnt="5"/>
      <dgm:spPr/>
      <dgm:t>
        <a:bodyPr/>
        <a:lstStyle/>
        <a:p>
          <a:endParaRPr lang="en-US"/>
        </a:p>
      </dgm:t>
    </dgm:pt>
    <dgm:pt modelId="{78FAD92C-6FCC-4FD4-98EE-320A95DE328D}" type="pres">
      <dgm:prSet presAssocID="{DA68E48B-D35E-4A47-9B6C-6D31454084F5}" presName="connTx" presStyleLbl="parChTrans1D2" presStyleIdx="0" presStyleCnt="5"/>
      <dgm:spPr/>
      <dgm:t>
        <a:bodyPr/>
        <a:lstStyle/>
        <a:p>
          <a:endParaRPr lang="en-US"/>
        </a:p>
      </dgm:t>
    </dgm:pt>
    <dgm:pt modelId="{70239E80-E20B-4A1F-BBB5-0012ECB2D880}" type="pres">
      <dgm:prSet presAssocID="{9C5F4898-2BD2-4B3A-9854-2A9DE768A600}" presName="root2" presStyleCnt="0"/>
      <dgm:spPr/>
    </dgm:pt>
    <dgm:pt modelId="{05898305-B520-46BB-8AEA-486E8034D13D}" type="pres">
      <dgm:prSet presAssocID="{9C5F4898-2BD2-4B3A-9854-2A9DE768A600}" presName="LevelTwoTextNode" presStyleLbl="node2" presStyleIdx="0" presStyleCnt="5" custScaleX="2004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E7C015-54A1-49AE-AF1D-87AEC888A0E1}" type="pres">
      <dgm:prSet presAssocID="{9C5F4898-2BD2-4B3A-9854-2A9DE768A600}" presName="level3hierChild" presStyleCnt="0"/>
      <dgm:spPr/>
    </dgm:pt>
    <dgm:pt modelId="{024DFE78-300D-44E9-840D-44A984A3C2FE}" type="pres">
      <dgm:prSet presAssocID="{75C36B41-E129-4B18-A056-29EA1280001D}" presName="conn2-1" presStyleLbl="parChTrans1D2" presStyleIdx="1" presStyleCnt="5"/>
      <dgm:spPr/>
      <dgm:t>
        <a:bodyPr/>
        <a:lstStyle/>
        <a:p>
          <a:endParaRPr lang="en-US"/>
        </a:p>
      </dgm:t>
    </dgm:pt>
    <dgm:pt modelId="{62013DCF-DEC1-45D7-8027-662B567AEC65}" type="pres">
      <dgm:prSet presAssocID="{75C36B41-E129-4B18-A056-29EA1280001D}" presName="connTx" presStyleLbl="parChTrans1D2" presStyleIdx="1" presStyleCnt="5"/>
      <dgm:spPr/>
      <dgm:t>
        <a:bodyPr/>
        <a:lstStyle/>
        <a:p>
          <a:endParaRPr lang="en-US"/>
        </a:p>
      </dgm:t>
    </dgm:pt>
    <dgm:pt modelId="{B169AA23-ED3F-4137-9CDA-F6A3FF89C9C2}" type="pres">
      <dgm:prSet presAssocID="{64604AAD-59A6-4C73-A85F-93D43F7F6848}" presName="root2" presStyleCnt="0"/>
      <dgm:spPr/>
    </dgm:pt>
    <dgm:pt modelId="{EEE76715-F4C6-4AA3-BF79-43BE2DA94A55}" type="pres">
      <dgm:prSet presAssocID="{64604AAD-59A6-4C73-A85F-93D43F7F6848}" presName="LevelTwoTextNode" presStyleLbl="node2" presStyleIdx="1" presStyleCnt="5" custScaleX="200458" custLinFactNeighborX="1527" custLinFactNeighborY="43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8DCED5A-1B04-4229-A440-D6F78178C6BD}" type="pres">
      <dgm:prSet presAssocID="{64604AAD-59A6-4C73-A85F-93D43F7F6848}" presName="level3hierChild" presStyleCnt="0"/>
      <dgm:spPr/>
    </dgm:pt>
    <dgm:pt modelId="{9B6AFC49-5DC4-4561-88BF-8EFD1408DFDA}" type="pres">
      <dgm:prSet presAssocID="{88D27182-5378-4253-A102-8B9379FD221A}" presName="conn2-1" presStyleLbl="parChTrans1D2" presStyleIdx="2" presStyleCnt="5"/>
      <dgm:spPr/>
      <dgm:t>
        <a:bodyPr/>
        <a:lstStyle/>
        <a:p>
          <a:endParaRPr lang="en-US"/>
        </a:p>
      </dgm:t>
    </dgm:pt>
    <dgm:pt modelId="{DE28EDD2-BC4A-438F-9A3E-5B3953756CD8}" type="pres">
      <dgm:prSet presAssocID="{88D27182-5378-4253-A102-8B9379FD221A}" presName="connTx" presStyleLbl="parChTrans1D2" presStyleIdx="2" presStyleCnt="5"/>
      <dgm:spPr/>
      <dgm:t>
        <a:bodyPr/>
        <a:lstStyle/>
        <a:p>
          <a:endParaRPr lang="en-US"/>
        </a:p>
      </dgm:t>
    </dgm:pt>
    <dgm:pt modelId="{9399CCB4-80A9-4E5C-824E-A87E43F42AA7}" type="pres">
      <dgm:prSet presAssocID="{7D43BCB4-1017-4280-A8C6-B967C039EBA5}" presName="root2" presStyleCnt="0"/>
      <dgm:spPr/>
    </dgm:pt>
    <dgm:pt modelId="{0AA88620-88E8-4E9B-AA9F-D62222A97452}" type="pres">
      <dgm:prSet presAssocID="{7D43BCB4-1017-4280-A8C6-B967C039EBA5}" presName="LevelTwoTextNode" presStyleLbl="node2" presStyleIdx="2" presStyleCnt="5" custScaleX="2004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3748180-DBFA-47C3-8A57-2E5E5BAC9002}" type="pres">
      <dgm:prSet presAssocID="{7D43BCB4-1017-4280-A8C6-B967C039EBA5}" presName="level3hierChild" presStyleCnt="0"/>
      <dgm:spPr/>
    </dgm:pt>
    <dgm:pt modelId="{EF1AFC26-1109-41ED-94ED-52D3629612A2}" type="pres">
      <dgm:prSet presAssocID="{94FA0C46-4A5E-4B58-8A8E-322E00CBA755}" presName="conn2-1" presStyleLbl="parChTrans1D2" presStyleIdx="3" presStyleCnt="5"/>
      <dgm:spPr/>
      <dgm:t>
        <a:bodyPr/>
        <a:lstStyle/>
        <a:p>
          <a:endParaRPr lang="en-US"/>
        </a:p>
      </dgm:t>
    </dgm:pt>
    <dgm:pt modelId="{B33230D6-14C5-49CB-B30B-50D110918E2B}" type="pres">
      <dgm:prSet presAssocID="{94FA0C46-4A5E-4B58-8A8E-322E00CBA755}" presName="connTx" presStyleLbl="parChTrans1D2" presStyleIdx="3" presStyleCnt="5"/>
      <dgm:spPr/>
      <dgm:t>
        <a:bodyPr/>
        <a:lstStyle/>
        <a:p>
          <a:endParaRPr lang="en-US"/>
        </a:p>
      </dgm:t>
    </dgm:pt>
    <dgm:pt modelId="{3F4D2A3C-00C5-40D0-A0C9-CC393FB7443D}" type="pres">
      <dgm:prSet presAssocID="{CA3E2994-C4CE-40AF-84F9-5ABB823C620C}" presName="root2" presStyleCnt="0"/>
      <dgm:spPr/>
    </dgm:pt>
    <dgm:pt modelId="{E8FF8AD2-FDE8-46F6-8797-6A57B7AE8A37}" type="pres">
      <dgm:prSet presAssocID="{CA3E2994-C4CE-40AF-84F9-5ABB823C620C}" presName="LevelTwoTextNode" presStyleLbl="node2" presStyleIdx="3" presStyleCnt="5" custScaleX="2004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0A7AA3-C5E7-42EC-ACEC-7D91CB28FF01}" type="pres">
      <dgm:prSet presAssocID="{CA3E2994-C4CE-40AF-84F9-5ABB823C620C}" presName="level3hierChild" presStyleCnt="0"/>
      <dgm:spPr/>
    </dgm:pt>
    <dgm:pt modelId="{017C469C-CEEE-44C0-B407-941885356B46}" type="pres">
      <dgm:prSet presAssocID="{FBB522B9-A59B-4086-81C8-884A75EC2A91}" presName="conn2-1" presStyleLbl="parChTrans1D2" presStyleIdx="4" presStyleCnt="5"/>
      <dgm:spPr/>
      <dgm:t>
        <a:bodyPr/>
        <a:lstStyle/>
        <a:p>
          <a:endParaRPr lang="en-US"/>
        </a:p>
      </dgm:t>
    </dgm:pt>
    <dgm:pt modelId="{4E40F916-94E1-4086-AFD0-0FA90AF041EB}" type="pres">
      <dgm:prSet presAssocID="{FBB522B9-A59B-4086-81C8-884A75EC2A91}" presName="connTx" presStyleLbl="parChTrans1D2" presStyleIdx="4" presStyleCnt="5"/>
      <dgm:spPr/>
      <dgm:t>
        <a:bodyPr/>
        <a:lstStyle/>
        <a:p>
          <a:endParaRPr lang="en-US"/>
        </a:p>
      </dgm:t>
    </dgm:pt>
    <dgm:pt modelId="{D6F3C476-43BC-4DE7-BC93-8F08C2FADF91}" type="pres">
      <dgm:prSet presAssocID="{71C2866B-3CF1-47DF-A134-D45499DD3601}" presName="root2" presStyleCnt="0"/>
      <dgm:spPr/>
    </dgm:pt>
    <dgm:pt modelId="{9A63ED03-500D-40EA-8213-8187C668E542}" type="pres">
      <dgm:prSet presAssocID="{71C2866B-3CF1-47DF-A134-D45499DD3601}" presName="LevelTwoTextNode" presStyleLbl="node2" presStyleIdx="4" presStyleCnt="5" custScaleX="197252" custLinFactNeighborX="1527" custLinFactNeighborY="-58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9AAF01-0553-4E32-9880-434E8099F15D}" type="pres">
      <dgm:prSet presAssocID="{71C2866B-3CF1-47DF-A134-D45499DD3601}" presName="level3hierChild" presStyleCnt="0"/>
      <dgm:spPr/>
    </dgm:pt>
  </dgm:ptLst>
  <dgm:cxnLst>
    <dgm:cxn modelId="{F595909A-AEA3-4DDC-A82D-4A33E7A710F4}" srcId="{C3A12B8C-499F-4F26-B985-41133531D122}" destId="{CA3E2994-C4CE-40AF-84F9-5ABB823C620C}" srcOrd="3" destOrd="0" parTransId="{94FA0C46-4A5E-4B58-8A8E-322E00CBA755}" sibTransId="{FF89DAA2-6606-4055-9194-CFD9C6082BC6}"/>
    <dgm:cxn modelId="{1D6E4E8D-D1DD-44E1-BAD1-9E42F447E019}" srcId="{C3A12B8C-499F-4F26-B985-41133531D122}" destId="{71C2866B-3CF1-47DF-A134-D45499DD3601}" srcOrd="4" destOrd="0" parTransId="{FBB522B9-A59B-4086-81C8-884A75EC2A91}" sibTransId="{255E3308-215B-47C5-905B-AD191CF0B0C6}"/>
    <dgm:cxn modelId="{135B9CA6-7441-4867-A945-2467A58CC809}" srcId="{C3A12B8C-499F-4F26-B985-41133531D122}" destId="{9C5F4898-2BD2-4B3A-9854-2A9DE768A600}" srcOrd="0" destOrd="0" parTransId="{DA68E48B-D35E-4A47-9B6C-6D31454084F5}" sibTransId="{58D1B867-FBD7-41FA-968F-8C3806BB0EEF}"/>
    <dgm:cxn modelId="{0BAC1CBB-AF19-4C4E-AE7B-265197368266}" type="presOf" srcId="{75C36B41-E129-4B18-A056-29EA1280001D}" destId="{024DFE78-300D-44E9-840D-44A984A3C2FE}" srcOrd="0" destOrd="0" presId="urn:microsoft.com/office/officeart/2008/layout/HorizontalMultiLevelHierarchy"/>
    <dgm:cxn modelId="{2674A386-A1F7-4431-911C-B6971013080F}" type="presOf" srcId="{DA68E48B-D35E-4A47-9B6C-6D31454084F5}" destId="{DBA54EFF-FB1B-4749-B38C-99703B38B979}" srcOrd="0" destOrd="0" presId="urn:microsoft.com/office/officeart/2008/layout/HorizontalMultiLevelHierarchy"/>
    <dgm:cxn modelId="{37B77180-8A37-4C25-B27C-CF8BCDB4CF62}" type="presOf" srcId="{FBB522B9-A59B-4086-81C8-884A75EC2A91}" destId="{4E40F916-94E1-4086-AFD0-0FA90AF041EB}" srcOrd="1" destOrd="0" presId="urn:microsoft.com/office/officeart/2008/layout/HorizontalMultiLevelHierarchy"/>
    <dgm:cxn modelId="{B1E45523-58B3-45DC-B862-35A0E70D380E}" srcId="{C3A12B8C-499F-4F26-B985-41133531D122}" destId="{7D43BCB4-1017-4280-A8C6-B967C039EBA5}" srcOrd="2" destOrd="0" parTransId="{88D27182-5378-4253-A102-8B9379FD221A}" sibTransId="{E22B3263-B985-449E-B60B-AE31C309EBFF}"/>
    <dgm:cxn modelId="{705AF9A9-4208-4D3E-88C1-424CC33E7779}" type="presOf" srcId="{75C36B41-E129-4B18-A056-29EA1280001D}" destId="{62013DCF-DEC1-45D7-8027-662B567AEC65}" srcOrd="1" destOrd="0" presId="urn:microsoft.com/office/officeart/2008/layout/HorizontalMultiLevelHierarchy"/>
    <dgm:cxn modelId="{76C56545-DCB6-4DC7-9BCD-35ABDD2942BB}" type="presOf" srcId="{9C5F4898-2BD2-4B3A-9854-2A9DE768A600}" destId="{05898305-B520-46BB-8AEA-486E8034D13D}" srcOrd="0" destOrd="0" presId="urn:microsoft.com/office/officeart/2008/layout/HorizontalMultiLevelHierarchy"/>
    <dgm:cxn modelId="{BDD6CFB5-0643-4914-997E-E7A99403CD62}" type="presOf" srcId="{CA3E2994-C4CE-40AF-84F9-5ABB823C620C}" destId="{E8FF8AD2-FDE8-46F6-8797-6A57B7AE8A37}" srcOrd="0" destOrd="0" presId="urn:microsoft.com/office/officeart/2008/layout/HorizontalMultiLevelHierarchy"/>
    <dgm:cxn modelId="{DD97F7B1-A8E3-474F-924A-9DC7C8A188EF}" type="presOf" srcId="{DA68E48B-D35E-4A47-9B6C-6D31454084F5}" destId="{78FAD92C-6FCC-4FD4-98EE-320A95DE328D}" srcOrd="1" destOrd="0" presId="urn:microsoft.com/office/officeart/2008/layout/HorizontalMultiLevelHierarchy"/>
    <dgm:cxn modelId="{A50AC9D6-41B0-4B58-9A12-FC3CCFBA25D8}" type="presOf" srcId="{71C2866B-3CF1-47DF-A134-D45499DD3601}" destId="{9A63ED03-500D-40EA-8213-8187C668E542}" srcOrd="0" destOrd="0" presId="urn:microsoft.com/office/officeart/2008/layout/HorizontalMultiLevelHierarchy"/>
    <dgm:cxn modelId="{C70A4B61-D35C-4EF5-ADA0-E89FCD2610FE}" type="presOf" srcId="{88D27182-5378-4253-A102-8B9379FD221A}" destId="{9B6AFC49-5DC4-4561-88BF-8EFD1408DFDA}" srcOrd="0" destOrd="0" presId="urn:microsoft.com/office/officeart/2008/layout/HorizontalMultiLevelHierarchy"/>
    <dgm:cxn modelId="{D06DCD0E-46A3-42C1-BAE8-2EAF8355B193}" srcId="{C3A12B8C-499F-4F26-B985-41133531D122}" destId="{64604AAD-59A6-4C73-A85F-93D43F7F6848}" srcOrd="1" destOrd="0" parTransId="{75C36B41-E129-4B18-A056-29EA1280001D}" sibTransId="{DCE5C477-24F6-4A15-BF44-DE2B449B10B6}"/>
    <dgm:cxn modelId="{0EB30C6E-2CBF-4868-843F-3855670E5A4E}" srcId="{563E4CCC-0810-4662-B439-47BDF9891FDA}" destId="{C3A12B8C-499F-4F26-B985-41133531D122}" srcOrd="0" destOrd="0" parTransId="{F083EBF6-F46A-4624-86E1-C3298303CF6C}" sibTransId="{94936E08-E813-42D0-92AD-FC78D8DCD5CE}"/>
    <dgm:cxn modelId="{978E8FB2-BE4B-42AC-B2D2-BF454323E9B5}" type="presOf" srcId="{7D43BCB4-1017-4280-A8C6-B967C039EBA5}" destId="{0AA88620-88E8-4E9B-AA9F-D62222A97452}" srcOrd="0" destOrd="0" presId="urn:microsoft.com/office/officeart/2008/layout/HorizontalMultiLevelHierarchy"/>
    <dgm:cxn modelId="{784CECA1-2952-4E82-9DF1-B1A36051AE4C}" type="presOf" srcId="{88D27182-5378-4253-A102-8B9379FD221A}" destId="{DE28EDD2-BC4A-438F-9A3E-5B3953756CD8}" srcOrd="1" destOrd="0" presId="urn:microsoft.com/office/officeart/2008/layout/HorizontalMultiLevelHierarchy"/>
    <dgm:cxn modelId="{9320FB67-2EE7-4CD4-B349-732D26BCEB29}" type="presOf" srcId="{94FA0C46-4A5E-4B58-8A8E-322E00CBA755}" destId="{B33230D6-14C5-49CB-B30B-50D110918E2B}" srcOrd="1" destOrd="0" presId="urn:microsoft.com/office/officeart/2008/layout/HorizontalMultiLevelHierarchy"/>
    <dgm:cxn modelId="{AF3233FB-0BEB-46E2-94E4-B44D205ABD7D}" type="presOf" srcId="{FBB522B9-A59B-4086-81C8-884A75EC2A91}" destId="{017C469C-CEEE-44C0-B407-941885356B46}" srcOrd="0" destOrd="0" presId="urn:microsoft.com/office/officeart/2008/layout/HorizontalMultiLevelHierarchy"/>
    <dgm:cxn modelId="{2A707B9C-1AC7-41EC-8A4E-C79B84A9CE3B}" type="presOf" srcId="{64604AAD-59A6-4C73-A85F-93D43F7F6848}" destId="{EEE76715-F4C6-4AA3-BF79-43BE2DA94A55}" srcOrd="0" destOrd="0" presId="urn:microsoft.com/office/officeart/2008/layout/HorizontalMultiLevelHierarchy"/>
    <dgm:cxn modelId="{C4D8C650-ED57-4848-B237-0E981C9DB15A}" type="presOf" srcId="{C3A12B8C-499F-4F26-B985-41133531D122}" destId="{EAF232D8-39DC-4099-A934-B20AF3A598C7}" srcOrd="0" destOrd="0" presId="urn:microsoft.com/office/officeart/2008/layout/HorizontalMultiLevelHierarchy"/>
    <dgm:cxn modelId="{C0337805-E836-468C-98AE-08F0C9A5584E}" type="presOf" srcId="{94FA0C46-4A5E-4B58-8A8E-322E00CBA755}" destId="{EF1AFC26-1109-41ED-94ED-52D3629612A2}" srcOrd="0" destOrd="0" presId="urn:microsoft.com/office/officeart/2008/layout/HorizontalMultiLevelHierarchy"/>
    <dgm:cxn modelId="{76ACB56D-5134-4C36-8911-85A0B292C81E}" type="presOf" srcId="{563E4CCC-0810-4662-B439-47BDF9891FDA}" destId="{FD75C242-C122-42E7-AA2D-8CF08FC10542}" srcOrd="0" destOrd="0" presId="urn:microsoft.com/office/officeart/2008/layout/HorizontalMultiLevelHierarchy"/>
    <dgm:cxn modelId="{5C624CC1-7F7E-4592-A263-8BF85B4E77D5}" type="presParOf" srcId="{FD75C242-C122-42E7-AA2D-8CF08FC10542}" destId="{DEC2940D-486E-4DAF-BF39-2D5A0DC82153}" srcOrd="0" destOrd="0" presId="urn:microsoft.com/office/officeart/2008/layout/HorizontalMultiLevelHierarchy"/>
    <dgm:cxn modelId="{918B19FF-AF13-49AE-843C-7476ED3F95D1}" type="presParOf" srcId="{DEC2940D-486E-4DAF-BF39-2D5A0DC82153}" destId="{EAF232D8-39DC-4099-A934-B20AF3A598C7}" srcOrd="0" destOrd="0" presId="urn:microsoft.com/office/officeart/2008/layout/HorizontalMultiLevelHierarchy"/>
    <dgm:cxn modelId="{757DAA5C-3308-4D5A-BBD8-0E68AA2EA33D}" type="presParOf" srcId="{DEC2940D-486E-4DAF-BF39-2D5A0DC82153}" destId="{2F0D7B7C-2134-45A2-9426-A1FF249ADA2B}" srcOrd="1" destOrd="0" presId="urn:microsoft.com/office/officeart/2008/layout/HorizontalMultiLevelHierarchy"/>
    <dgm:cxn modelId="{20367914-7787-46B3-A37E-2264092D6125}" type="presParOf" srcId="{2F0D7B7C-2134-45A2-9426-A1FF249ADA2B}" destId="{DBA54EFF-FB1B-4749-B38C-99703B38B979}" srcOrd="0" destOrd="0" presId="urn:microsoft.com/office/officeart/2008/layout/HorizontalMultiLevelHierarchy"/>
    <dgm:cxn modelId="{D23067BF-A551-4D30-9460-499B51C4D794}" type="presParOf" srcId="{DBA54EFF-FB1B-4749-B38C-99703B38B979}" destId="{78FAD92C-6FCC-4FD4-98EE-320A95DE328D}" srcOrd="0" destOrd="0" presId="urn:microsoft.com/office/officeart/2008/layout/HorizontalMultiLevelHierarchy"/>
    <dgm:cxn modelId="{08AEBF5F-04B5-427D-8EF3-9E61845E56F6}" type="presParOf" srcId="{2F0D7B7C-2134-45A2-9426-A1FF249ADA2B}" destId="{70239E80-E20B-4A1F-BBB5-0012ECB2D880}" srcOrd="1" destOrd="0" presId="urn:microsoft.com/office/officeart/2008/layout/HorizontalMultiLevelHierarchy"/>
    <dgm:cxn modelId="{CAF0FEBB-BD8A-4371-8F91-8EE585F83076}" type="presParOf" srcId="{70239E80-E20B-4A1F-BBB5-0012ECB2D880}" destId="{05898305-B520-46BB-8AEA-486E8034D13D}" srcOrd="0" destOrd="0" presId="urn:microsoft.com/office/officeart/2008/layout/HorizontalMultiLevelHierarchy"/>
    <dgm:cxn modelId="{8DD31D15-A16B-440A-8F4B-07B789421CC9}" type="presParOf" srcId="{70239E80-E20B-4A1F-BBB5-0012ECB2D880}" destId="{8AE7C015-54A1-49AE-AF1D-87AEC888A0E1}" srcOrd="1" destOrd="0" presId="urn:microsoft.com/office/officeart/2008/layout/HorizontalMultiLevelHierarchy"/>
    <dgm:cxn modelId="{D5CA106B-A236-4D98-A19E-42BA05FF599C}" type="presParOf" srcId="{2F0D7B7C-2134-45A2-9426-A1FF249ADA2B}" destId="{024DFE78-300D-44E9-840D-44A984A3C2FE}" srcOrd="2" destOrd="0" presId="urn:microsoft.com/office/officeart/2008/layout/HorizontalMultiLevelHierarchy"/>
    <dgm:cxn modelId="{A4A4025A-4A41-4067-9714-6F696C58CA2A}" type="presParOf" srcId="{024DFE78-300D-44E9-840D-44A984A3C2FE}" destId="{62013DCF-DEC1-45D7-8027-662B567AEC65}" srcOrd="0" destOrd="0" presId="urn:microsoft.com/office/officeart/2008/layout/HorizontalMultiLevelHierarchy"/>
    <dgm:cxn modelId="{FD3C6D8F-2867-4BB4-9D42-AA32C96B0A51}" type="presParOf" srcId="{2F0D7B7C-2134-45A2-9426-A1FF249ADA2B}" destId="{B169AA23-ED3F-4137-9CDA-F6A3FF89C9C2}" srcOrd="3" destOrd="0" presId="urn:microsoft.com/office/officeart/2008/layout/HorizontalMultiLevelHierarchy"/>
    <dgm:cxn modelId="{699C7D0B-116C-4F5F-9747-A688AEB620EA}" type="presParOf" srcId="{B169AA23-ED3F-4137-9CDA-F6A3FF89C9C2}" destId="{EEE76715-F4C6-4AA3-BF79-43BE2DA94A55}" srcOrd="0" destOrd="0" presId="urn:microsoft.com/office/officeart/2008/layout/HorizontalMultiLevelHierarchy"/>
    <dgm:cxn modelId="{7EDEC4B2-6992-4834-8F46-35E653BDECD3}" type="presParOf" srcId="{B169AA23-ED3F-4137-9CDA-F6A3FF89C9C2}" destId="{98DCED5A-1B04-4229-A440-D6F78178C6BD}" srcOrd="1" destOrd="0" presId="urn:microsoft.com/office/officeart/2008/layout/HorizontalMultiLevelHierarchy"/>
    <dgm:cxn modelId="{3FA9015A-12AA-411B-B9E0-5C0D7618B8E4}" type="presParOf" srcId="{2F0D7B7C-2134-45A2-9426-A1FF249ADA2B}" destId="{9B6AFC49-5DC4-4561-88BF-8EFD1408DFDA}" srcOrd="4" destOrd="0" presId="urn:microsoft.com/office/officeart/2008/layout/HorizontalMultiLevelHierarchy"/>
    <dgm:cxn modelId="{A5BAA0F4-2B21-40BA-A537-CA4300278A63}" type="presParOf" srcId="{9B6AFC49-5DC4-4561-88BF-8EFD1408DFDA}" destId="{DE28EDD2-BC4A-438F-9A3E-5B3953756CD8}" srcOrd="0" destOrd="0" presId="urn:microsoft.com/office/officeart/2008/layout/HorizontalMultiLevelHierarchy"/>
    <dgm:cxn modelId="{7475F6A1-B9D3-4C73-B2E2-1BB1F321A716}" type="presParOf" srcId="{2F0D7B7C-2134-45A2-9426-A1FF249ADA2B}" destId="{9399CCB4-80A9-4E5C-824E-A87E43F42AA7}" srcOrd="5" destOrd="0" presId="urn:microsoft.com/office/officeart/2008/layout/HorizontalMultiLevelHierarchy"/>
    <dgm:cxn modelId="{D3F09360-1C49-4DDA-BAF3-00F105925730}" type="presParOf" srcId="{9399CCB4-80A9-4E5C-824E-A87E43F42AA7}" destId="{0AA88620-88E8-4E9B-AA9F-D62222A97452}" srcOrd="0" destOrd="0" presId="urn:microsoft.com/office/officeart/2008/layout/HorizontalMultiLevelHierarchy"/>
    <dgm:cxn modelId="{F00DA090-B735-444B-81D7-06F5FABD70FE}" type="presParOf" srcId="{9399CCB4-80A9-4E5C-824E-A87E43F42AA7}" destId="{93748180-DBFA-47C3-8A57-2E5E5BAC9002}" srcOrd="1" destOrd="0" presId="urn:microsoft.com/office/officeart/2008/layout/HorizontalMultiLevelHierarchy"/>
    <dgm:cxn modelId="{5C20D7FE-F53F-4D34-AFEF-70D5260518E6}" type="presParOf" srcId="{2F0D7B7C-2134-45A2-9426-A1FF249ADA2B}" destId="{EF1AFC26-1109-41ED-94ED-52D3629612A2}" srcOrd="6" destOrd="0" presId="urn:microsoft.com/office/officeart/2008/layout/HorizontalMultiLevelHierarchy"/>
    <dgm:cxn modelId="{44EEC01B-71BA-4B0E-957D-91A9BAA2CA5B}" type="presParOf" srcId="{EF1AFC26-1109-41ED-94ED-52D3629612A2}" destId="{B33230D6-14C5-49CB-B30B-50D110918E2B}" srcOrd="0" destOrd="0" presId="urn:microsoft.com/office/officeart/2008/layout/HorizontalMultiLevelHierarchy"/>
    <dgm:cxn modelId="{6AC95BBE-1EF2-4B9C-A5B3-21401F05C808}" type="presParOf" srcId="{2F0D7B7C-2134-45A2-9426-A1FF249ADA2B}" destId="{3F4D2A3C-00C5-40D0-A0C9-CC393FB7443D}" srcOrd="7" destOrd="0" presId="urn:microsoft.com/office/officeart/2008/layout/HorizontalMultiLevelHierarchy"/>
    <dgm:cxn modelId="{9954F8E7-9F64-4BC7-AE5D-87C6550044C8}" type="presParOf" srcId="{3F4D2A3C-00C5-40D0-A0C9-CC393FB7443D}" destId="{E8FF8AD2-FDE8-46F6-8797-6A57B7AE8A37}" srcOrd="0" destOrd="0" presId="urn:microsoft.com/office/officeart/2008/layout/HorizontalMultiLevelHierarchy"/>
    <dgm:cxn modelId="{1C178B9E-F1D6-4112-B0FD-BE64A98DD542}" type="presParOf" srcId="{3F4D2A3C-00C5-40D0-A0C9-CC393FB7443D}" destId="{F90A7AA3-C5E7-42EC-ACEC-7D91CB28FF01}" srcOrd="1" destOrd="0" presId="urn:microsoft.com/office/officeart/2008/layout/HorizontalMultiLevelHierarchy"/>
    <dgm:cxn modelId="{13574CA7-4F6F-4B87-A8B7-17F92CB26772}" type="presParOf" srcId="{2F0D7B7C-2134-45A2-9426-A1FF249ADA2B}" destId="{017C469C-CEEE-44C0-B407-941885356B46}" srcOrd="8" destOrd="0" presId="urn:microsoft.com/office/officeart/2008/layout/HorizontalMultiLevelHierarchy"/>
    <dgm:cxn modelId="{0D2F7206-C8D3-42B6-88BF-88C13AE8B6CC}" type="presParOf" srcId="{017C469C-CEEE-44C0-B407-941885356B46}" destId="{4E40F916-94E1-4086-AFD0-0FA90AF041EB}" srcOrd="0" destOrd="0" presId="urn:microsoft.com/office/officeart/2008/layout/HorizontalMultiLevelHierarchy"/>
    <dgm:cxn modelId="{CAD98E60-9E37-49E4-B88E-FFFDBBFE5BA7}" type="presParOf" srcId="{2F0D7B7C-2134-45A2-9426-A1FF249ADA2B}" destId="{D6F3C476-43BC-4DE7-BC93-8F08C2FADF91}" srcOrd="9" destOrd="0" presId="urn:microsoft.com/office/officeart/2008/layout/HorizontalMultiLevelHierarchy"/>
    <dgm:cxn modelId="{D7F710BF-CCD3-4E24-9FAD-99FA0883875B}" type="presParOf" srcId="{D6F3C476-43BC-4DE7-BC93-8F08C2FADF91}" destId="{9A63ED03-500D-40EA-8213-8187C668E542}" srcOrd="0" destOrd="0" presId="urn:microsoft.com/office/officeart/2008/layout/HorizontalMultiLevelHierarchy"/>
    <dgm:cxn modelId="{8CD8077B-E43B-41EE-B273-65412904DA59}" type="presParOf" srcId="{D6F3C476-43BC-4DE7-BC93-8F08C2FADF91}" destId="{729AAF01-0553-4E32-9880-434E8099F15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1D5F15-A2ED-44DC-9B50-E88BF056413F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66A7BAC-2731-4D21-963B-F31562C020C0}">
      <dgm:prSet phldrT="[Text]"/>
      <dgm:spPr/>
      <dgm:t>
        <a:bodyPr/>
        <a:lstStyle/>
        <a:p>
          <a:r>
            <a:rPr lang="fa-IR" b="1" dirty="0" smtClean="0">
              <a:solidFill>
                <a:srgbClr val="002060"/>
              </a:solidFill>
              <a:cs typeface="B Nazanin" panose="00000400000000000000" pitchFamily="2" charset="-78"/>
            </a:rPr>
            <a:t>نهادی</a:t>
          </a:r>
          <a:endParaRPr lang="en-US" b="1" dirty="0">
            <a:solidFill>
              <a:srgbClr val="002060"/>
            </a:solidFill>
            <a:cs typeface="B Nazanin" panose="00000400000000000000" pitchFamily="2" charset="-78"/>
          </a:endParaRPr>
        </a:p>
      </dgm:t>
    </dgm:pt>
    <dgm:pt modelId="{35BE048D-A464-4EE1-99C2-C7075B6F331C}" type="parTrans" cxnId="{48D9FACC-8981-42AD-9721-B88CCBE44FFF}">
      <dgm:prSet/>
      <dgm:spPr/>
      <dgm:t>
        <a:bodyPr/>
        <a:lstStyle/>
        <a:p>
          <a:endParaRPr lang="en-US"/>
        </a:p>
      </dgm:t>
    </dgm:pt>
    <dgm:pt modelId="{81DF7601-E8BC-48E8-B8F5-57833DF984AA}" type="sibTrans" cxnId="{48D9FACC-8981-42AD-9721-B88CCBE44FFF}">
      <dgm:prSet/>
      <dgm:spPr/>
      <dgm:t>
        <a:bodyPr/>
        <a:lstStyle/>
        <a:p>
          <a:endParaRPr lang="en-US"/>
        </a:p>
      </dgm:t>
    </dgm:pt>
    <dgm:pt modelId="{7947AD23-D949-4211-B608-B17993230013}">
      <dgm:prSet phldrT="[Text]"/>
      <dgm:spPr/>
      <dgm:t>
        <a:bodyPr/>
        <a:lstStyle/>
        <a:p>
          <a:r>
            <a:rPr lang="fa-IR" b="1" dirty="0" smtClean="0">
              <a:solidFill>
                <a:srgbClr val="002060"/>
              </a:solidFill>
              <a:cs typeface="B Nazanin" panose="00000400000000000000" pitchFamily="2" charset="-78"/>
            </a:rPr>
            <a:t>فرآیندی</a:t>
          </a:r>
          <a:endParaRPr lang="en-US" b="1" dirty="0">
            <a:solidFill>
              <a:srgbClr val="002060"/>
            </a:solidFill>
            <a:cs typeface="B Nazanin" panose="00000400000000000000" pitchFamily="2" charset="-78"/>
          </a:endParaRPr>
        </a:p>
      </dgm:t>
    </dgm:pt>
    <dgm:pt modelId="{D3AFC4BF-5842-470F-A820-932C841C78DF}" type="parTrans" cxnId="{56AB45B4-F3BC-4044-82E4-4B362D5749B1}">
      <dgm:prSet/>
      <dgm:spPr/>
      <dgm:t>
        <a:bodyPr/>
        <a:lstStyle/>
        <a:p>
          <a:endParaRPr lang="en-US"/>
        </a:p>
      </dgm:t>
    </dgm:pt>
    <dgm:pt modelId="{1386042C-406C-4F9D-AAD8-DCE6E261461D}" type="sibTrans" cxnId="{56AB45B4-F3BC-4044-82E4-4B362D5749B1}">
      <dgm:prSet/>
      <dgm:spPr/>
      <dgm:t>
        <a:bodyPr/>
        <a:lstStyle/>
        <a:p>
          <a:endParaRPr lang="en-US"/>
        </a:p>
      </dgm:t>
    </dgm:pt>
    <dgm:pt modelId="{A41F5201-90F6-4B45-A025-0BFBFB0A9F22}">
      <dgm:prSet phldrT="[Text]" custT="1"/>
      <dgm:spPr/>
      <dgm:t>
        <a:bodyPr/>
        <a:lstStyle/>
        <a:p>
          <a:pPr algn="just" rtl="1"/>
          <a:r>
            <a:rPr lang="fa-IR" sz="1800" dirty="0" smtClean="0">
              <a:cs typeface="B Nazanin" panose="00000400000000000000" pitchFamily="2" charset="-78"/>
            </a:rPr>
            <a:t>در نظرگرفتن فرآیند خط مشی به </a:t>
          </a:r>
          <a:r>
            <a:rPr lang="fa-IR" sz="1800" dirty="0" smtClean="0">
              <a:solidFill>
                <a:srgbClr val="FF0000"/>
              </a:solidFill>
              <a:cs typeface="B Nazanin" panose="00000400000000000000" pitchFamily="2" charset="-78"/>
            </a:rPr>
            <a:t>مثابه مجموعه</a:t>
          </a:r>
          <a:r>
            <a:rPr lang="en-US" sz="1800" dirty="0" smtClean="0">
              <a:solidFill>
                <a:srgbClr val="FF0000"/>
              </a:solidFill>
              <a:cs typeface="B Nazanin" panose="00000400000000000000" pitchFamily="2" charset="-78"/>
            </a:rPr>
            <a:t> </a:t>
          </a:r>
          <a:r>
            <a:rPr lang="fa-IR" sz="1800" dirty="0" smtClean="0">
              <a:solidFill>
                <a:srgbClr val="FF0000"/>
              </a:solidFill>
              <a:cs typeface="B Nazanin" panose="00000400000000000000" pitchFamily="2" charset="-78"/>
            </a:rPr>
            <a:t>اي از فعالیت هاي سیاسی </a:t>
          </a:r>
          <a:r>
            <a:rPr lang="fa-IR" sz="1800" dirty="0" smtClean="0">
              <a:cs typeface="B Nazanin" panose="00000400000000000000" pitchFamily="2" charset="-78"/>
            </a:rPr>
            <a:t>در قالب مراحل شناسایی مشکل، تدوین راه حل ها، قانونی کردن، اجرا و ارزیابی.</a:t>
          </a:r>
          <a:endParaRPr lang="en-US" sz="1800" dirty="0">
            <a:cs typeface="B Nazanin" panose="00000400000000000000" pitchFamily="2" charset="-78"/>
          </a:endParaRPr>
        </a:p>
      </dgm:t>
    </dgm:pt>
    <dgm:pt modelId="{25DF4683-937F-4CDF-877A-9152B2635B19}" type="parTrans" cxnId="{500A7313-4486-466C-8819-7DEB59EE864C}">
      <dgm:prSet/>
      <dgm:spPr/>
      <dgm:t>
        <a:bodyPr/>
        <a:lstStyle/>
        <a:p>
          <a:endParaRPr lang="en-US"/>
        </a:p>
      </dgm:t>
    </dgm:pt>
    <dgm:pt modelId="{592796A7-4930-4D5B-83CE-877A58744A6D}" type="sibTrans" cxnId="{500A7313-4486-466C-8819-7DEB59EE864C}">
      <dgm:prSet/>
      <dgm:spPr/>
      <dgm:t>
        <a:bodyPr/>
        <a:lstStyle/>
        <a:p>
          <a:endParaRPr lang="en-US"/>
        </a:p>
      </dgm:t>
    </dgm:pt>
    <dgm:pt modelId="{2AE60364-5A8B-4A59-9AF5-774B04CEA55A}">
      <dgm:prSet phldrT="[Text]"/>
      <dgm:spPr/>
      <dgm:t>
        <a:bodyPr/>
        <a:lstStyle/>
        <a:p>
          <a:r>
            <a:rPr lang="fa-IR" b="1" dirty="0" smtClean="0">
              <a:solidFill>
                <a:srgbClr val="002060"/>
              </a:solidFill>
              <a:cs typeface="B Nazanin" panose="00000400000000000000" pitchFamily="2" charset="-78"/>
            </a:rPr>
            <a:t>گروهی</a:t>
          </a:r>
          <a:endParaRPr lang="en-US" b="1" dirty="0">
            <a:solidFill>
              <a:srgbClr val="002060"/>
            </a:solidFill>
            <a:cs typeface="B Nazanin" panose="00000400000000000000" pitchFamily="2" charset="-78"/>
          </a:endParaRPr>
        </a:p>
      </dgm:t>
    </dgm:pt>
    <dgm:pt modelId="{6ED64622-3F2D-415D-B595-5F1518F12C1A}" type="parTrans" cxnId="{2D9E9AB1-3084-4FF6-B9D4-F8E2E51F2D1F}">
      <dgm:prSet/>
      <dgm:spPr/>
      <dgm:t>
        <a:bodyPr/>
        <a:lstStyle/>
        <a:p>
          <a:endParaRPr lang="en-US"/>
        </a:p>
      </dgm:t>
    </dgm:pt>
    <dgm:pt modelId="{3C6BA698-433A-4A88-B4EB-C1CAC457327A}" type="sibTrans" cxnId="{2D9E9AB1-3084-4FF6-B9D4-F8E2E51F2D1F}">
      <dgm:prSet/>
      <dgm:spPr/>
      <dgm:t>
        <a:bodyPr/>
        <a:lstStyle/>
        <a:p>
          <a:endParaRPr lang="en-US"/>
        </a:p>
      </dgm:t>
    </dgm:pt>
    <dgm:pt modelId="{84D67B5F-B553-41F7-AA0A-D4DC077553E5}">
      <dgm:prSet phldrT="[Text]" custT="1"/>
      <dgm:spPr/>
      <dgm:t>
        <a:bodyPr/>
        <a:lstStyle/>
        <a:p>
          <a:pPr algn="just" rtl="1"/>
          <a:r>
            <a:rPr lang="fa-IR" sz="1800" dirty="0" smtClean="0">
              <a:cs typeface="B Nazanin" panose="00000400000000000000" pitchFamily="2" charset="-78"/>
            </a:rPr>
            <a:t>خط مشی عمومی </a:t>
          </a:r>
          <a:r>
            <a:rPr lang="fa-IR" sz="1800" dirty="0" smtClean="0">
              <a:solidFill>
                <a:srgbClr val="FF0000"/>
              </a:solidFill>
              <a:cs typeface="B Nazanin" panose="00000400000000000000" pitchFamily="2" charset="-78"/>
            </a:rPr>
            <a:t>همیشه حاصل تعادل و توازن مبارزات گروهی </a:t>
          </a:r>
          <a:r>
            <a:rPr lang="fa-IR" sz="1800" dirty="0" smtClean="0">
              <a:cs typeface="B Nazanin" panose="00000400000000000000" pitchFamily="2" charset="-78"/>
            </a:rPr>
            <a:t>است. این نقطه تعادل،</a:t>
          </a:r>
          <a:r>
            <a:rPr lang="en-US" sz="1800" dirty="0" smtClean="0">
              <a:cs typeface="B Nazanin" panose="00000400000000000000" pitchFamily="2" charset="-78"/>
            </a:rPr>
            <a:t> </a:t>
          </a:r>
          <a:r>
            <a:rPr lang="fa-IR" sz="1800" dirty="0" smtClean="0">
              <a:cs typeface="B Nazanin" panose="00000400000000000000" pitchFamily="2" charset="-78"/>
            </a:rPr>
            <a:t>از طریق تغییر گرایش خط مشی به سوي منافع برخی از </a:t>
          </a:r>
          <a:r>
            <a:rPr lang="fa-IR" sz="1800" dirty="0" smtClean="0">
              <a:solidFill>
                <a:srgbClr val="FF0000"/>
              </a:solidFill>
              <a:cs typeface="B Nazanin" panose="00000400000000000000" pitchFamily="2" charset="-78"/>
            </a:rPr>
            <a:t>گروه هاي ذي نفع تعیین </a:t>
          </a:r>
          <a:r>
            <a:rPr lang="fa-IR" sz="1800" dirty="0" smtClean="0">
              <a:cs typeface="B Nazanin" panose="00000400000000000000" pitchFamily="2" charset="-78"/>
            </a:rPr>
            <a:t>می شود. به این</a:t>
          </a:r>
          <a:r>
            <a:rPr lang="en-US" sz="1800" dirty="0" smtClean="0">
              <a:cs typeface="B Nazanin" panose="00000400000000000000" pitchFamily="2" charset="-78"/>
            </a:rPr>
            <a:t> </a:t>
          </a:r>
          <a:r>
            <a:rPr lang="fa-IR" sz="1800" dirty="0" smtClean="0">
              <a:cs typeface="B Nazanin" panose="00000400000000000000" pitchFamily="2" charset="-78"/>
            </a:rPr>
            <a:t>ترتیب معمولا خط مشی ها، همسو با مواضع گروه هایی هستند که </a:t>
          </a:r>
          <a:r>
            <a:rPr lang="fa-IR" sz="1800" dirty="0" smtClean="0">
              <a:solidFill>
                <a:srgbClr val="FF0000"/>
              </a:solidFill>
              <a:cs typeface="B Nazanin" panose="00000400000000000000" pitchFamily="2" charset="-78"/>
            </a:rPr>
            <a:t>از نفوذ بیشتري </a:t>
          </a:r>
          <a:r>
            <a:rPr lang="fa-IR" sz="1800" dirty="0" smtClean="0">
              <a:cs typeface="B Nazanin" panose="00000400000000000000" pitchFamily="2" charset="-78"/>
            </a:rPr>
            <a:t>برخوردارند.</a:t>
          </a:r>
          <a:endParaRPr lang="en-US" sz="1800" dirty="0">
            <a:cs typeface="B Nazanin" panose="00000400000000000000" pitchFamily="2" charset="-78"/>
          </a:endParaRPr>
        </a:p>
      </dgm:t>
    </dgm:pt>
    <dgm:pt modelId="{2D14EA21-D842-412A-9AF2-E4F29D16CAA8}" type="parTrans" cxnId="{F92DA7BE-E16C-48B5-BAFF-65CF0A3B1AAF}">
      <dgm:prSet/>
      <dgm:spPr/>
      <dgm:t>
        <a:bodyPr/>
        <a:lstStyle/>
        <a:p>
          <a:endParaRPr lang="en-US"/>
        </a:p>
      </dgm:t>
    </dgm:pt>
    <dgm:pt modelId="{87FEF359-EAAA-491C-85E6-992E5EFF9898}" type="sibTrans" cxnId="{F92DA7BE-E16C-48B5-BAFF-65CF0A3B1AAF}">
      <dgm:prSet/>
      <dgm:spPr/>
      <dgm:t>
        <a:bodyPr/>
        <a:lstStyle/>
        <a:p>
          <a:endParaRPr lang="en-US"/>
        </a:p>
      </dgm:t>
    </dgm:pt>
    <dgm:pt modelId="{A32D28F3-9C95-4944-A41B-B8822A55E0C6}">
      <dgm:prSet phldrT="[Text]" custT="1"/>
      <dgm:spPr/>
      <dgm:t>
        <a:bodyPr/>
        <a:lstStyle/>
        <a:p>
          <a:pPr algn="just" rtl="1"/>
          <a:r>
            <a:rPr lang="fa-IR" sz="1800" dirty="0" smtClean="0">
              <a:cs typeface="B Nazanin" panose="00000400000000000000" pitchFamily="2" charset="-78"/>
            </a:rPr>
            <a:t>نقطه ضعف این مدل در توجه به فرایند </a:t>
          </a:r>
          <a:r>
            <a:rPr lang="fa-IR" sz="1800" dirty="0" smtClean="0">
              <a:solidFill>
                <a:srgbClr val="FF0000"/>
              </a:solidFill>
              <a:cs typeface="B Nazanin" panose="00000400000000000000" pitchFamily="2" charset="-78"/>
            </a:rPr>
            <a:t>تدوین و اجرای خط مشی </a:t>
          </a:r>
          <a:r>
            <a:rPr lang="fa-IR" sz="1800" dirty="0" smtClean="0">
              <a:cs typeface="B Nazanin" panose="00000400000000000000" pitchFamily="2" charset="-78"/>
            </a:rPr>
            <a:t>به </a:t>
          </a:r>
          <a:r>
            <a:rPr lang="fa-IR" sz="1800" dirty="0" smtClean="0">
              <a:solidFill>
                <a:srgbClr val="FF0000"/>
              </a:solidFill>
              <a:cs typeface="B Nazanin" panose="00000400000000000000" pitchFamily="2" charset="-78"/>
            </a:rPr>
            <a:t>جاي توجه به محتوای </a:t>
          </a:r>
          <a:r>
            <a:rPr lang="fa-IR" sz="1800" dirty="0" smtClean="0">
              <a:cs typeface="B Nazanin" panose="00000400000000000000" pitchFamily="2" charset="-78"/>
            </a:rPr>
            <a:t>آن است.</a:t>
          </a:r>
          <a:endParaRPr lang="en-US" sz="1800" dirty="0">
            <a:cs typeface="B Nazanin" panose="00000400000000000000" pitchFamily="2" charset="-78"/>
          </a:endParaRPr>
        </a:p>
      </dgm:t>
    </dgm:pt>
    <dgm:pt modelId="{C8AA0A17-5572-4226-824B-D99317C404A7}" type="parTrans" cxnId="{1AE44B15-56F3-4C65-9DF7-9926F74A1F02}">
      <dgm:prSet/>
      <dgm:spPr/>
      <dgm:t>
        <a:bodyPr/>
        <a:lstStyle/>
        <a:p>
          <a:endParaRPr lang="en-US"/>
        </a:p>
      </dgm:t>
    </dgm:pt>
    <dgm:pt modelId="{3D89998B-8B84-470D-831B-79928757C306}" type="sibTrans" cxnId="{1AE44B15-56F3-4C65-9DF7-9926F74A1F02}">
      <dgm:prSet/>
      <dgm:spPr/>
      <dgm:t>
        <a:bodyPr/>
        <a:lstStyle/>
        <a:p>
          <a:endParaRPr lang="en-US"/>
        </a:p>
      </dgm:t>
    </dgm:pt>
    <dgm:pt modelId="{60A4CF8D-EBE0-41B5-92F2-94D8CD01227F}">
      <dgm:prSet phldrT="[Text]" custT="1"/>
      <dgm:spPr/>
      <dgm:t>
        <a:bodyPr/>
        <a:lstStyle/>
        <a:p>
          <a:pPr algn="just" rtl="1"/>
          <a:r>
            <a:rPr lang="fa-IR" sz="1800" dirty="0" smtClean="0">
              <a:cs typeface="B Nazanin" panose="00000400000000000000" pitchFamily="2" charset="-78"/>
            </a:rPr>
            <a:t>به یک خط مشی زمانی عمومی گفته می شود که </a:t>
          </a:r>
          <a:r>
            <a:rPr lang="fa-IR" sz="1800" dirty="0" smtClean="0">
              <a:solidFill>
                <a:srgbClr val="FF0000"/>
              </a:solidFill>
              <a:cs typeface="B Nazanin" panose="00000400000000000000" pitchFamily="2" charset="-78"/>
            </a:rPr>
            <a:t>چندین نهاد دولتی </a:t>
          </a:r>
          <a:r>
            <a:rPr lang="fa-IR" sz="1800" dirty="0" smtClean="0">
              <a:cs typeface="B Nazanin" panose="00000400000000000000" pitchFamily="2" charset="-78"/>
            </a:rPr>
            <a:t>آن را پذیرفته، اجرا و اعمال کنند.دولت به خط مشی مشروعیت می بخشد تا خط مشی ضمانت</a:t>
          </a:r>
          <a:r>
            <a:rPr lang="fa-IR" sz="1800" dirty="0" smtClean="0">
              <a:solidFill>
                <a:srgbClr val="FF0000"/>
              </a:solidFill>
              <a:cs typeface="B Nazanin" panose="00000400000000000000" pitchFamily="2" charset="-78"/>
            </a:rPr>
            <a:t> اجرا </a:t>
          </a:r>
          <a:r>
            <a:rPr lang="fa-IR" sz="1800" dirty="0" smtClean="0">
              <a:cs typeface="B Nazanin" panose="00000400000000000000" pitchFamily="2" charset="-78"/>
            </a:rPr>
            <a:t>پیدا کند</a:t>
          </a:r>
          <a:endParaRPr lang="en-US" sz="1800" dirty="0">
            <a:cs typeface="B Nazanin" panose="00000400000000000000" pitchFamily="2" charset="-78"/>
          </a:endParaRPr>
        </a:p>
      </dgm:t>
    </dgm:pt>
    <dgm:pt modelId="{8F66544D-4C84-4472-81C8-47D740F81A31}" type="sibTrans" cxnId="{0DBAF8CC-5D6A-42F0-9C24-5095F61CCDD0}">
      <dgm:prSet/>
      <dgm:spPr/>
      <dgm:t>
        <a:bodyPr/>
        <a:lstStyle/>
        <a:p>
          <a:endParaRPr lang="en-US"/>
        </a:p>
      </dgm:t>
    </dgm:pt>
    <dgm:pt modelId="{67782DCD-D5A3-4AFC-AAE2-2AB6E02E7BC6}" type="parTrans" cxnId="{0DBAF8CC-5D6A-42F0-9C24-5095F61CCDD0}">
      <dgm:prSet/>
      <dgm:spPr/>
      <dgm:t>
        <a:bodyPr/>
        <a:lstStyle/>
        <a:p>
          <a:endParaRPr lang="en-US"/>
        </a:p>
      </dgm:t>
    </dgm:pt>
    <dgm:pt modelId="{94BDDF77-1B58-4A07-8B7C-BBA3467BE716}">
      <dgm:prSet phldrT="[Text]" custT="1"/>
      <dgm:spPr/>
      <dgm:t>
        <a:bodyPr/>
        <a:lstStyle/>
        <a:p>
          <a:pPr algn="just" rtl="1"/>
          <a:r>
            <a:rPr lang="fa-IR" sz="1400" dirty="0" smtClean="0">
              <a:cs typeface="B Nazanin" panose="00000400000000000000" pitchFamily="2" charset="-78"/>
            </a:rPr>
            <a:t>از </a:t>
          </a:r>
          <a:r>
            <a:rPr lang="fa-IR" sz="1800" dirty="0" smtClean="0">
              <a:cs typeface="B Nazanin" panose="00000400000000000000" pitchFamily="2" charset="-78"/>
            </a:rPr>
            <a:t>آنجا که </a:t>
          </a:r>
          <a:r>
            <a:rPr lang="fa-IR" sz="1800" dirty="0" smtClean="0">
              <a:solidFill>
                <a:srgbClr val="FF0000"/>
              </a:solidFill>
              <a:cs typeface="B Nazanin" panose="00000400000000000000" pitchFamily="2" charset="-78"/>
            </a:rPr>
            <a:t>سازمانهاي دولتی</a:t>
          </a:r>
          <a:r>
            <a:rPr lang="fa-IR" sz="1800" dirty="0" smtClean="0">
              <a:cs typeface="B Nazanin" panose="00000400000000000000" pitchFamily="2" charset="-78"/>
            </a:rPr>
            <a:t>، هم در وضع و مشروعیت بخشیدن و هم در اجراي</a:t>
          </a:r>
          <a:r>
            <a:rPr lang="en-US" sz="1800" dirty="0" smtClean="0">
              <a:cs typeface="B Nazanin" panose="00000400000000000000" pitchFamily="2" charset="-78"/>
            </a:rPr>
            <a:t> </a:t>
          </a:r>
          <a:r>
            <a:rPr lang="fa-IR" sz="1800" dirty="0" smtClean="0">
              <a:cs typeface="B Nazanin" panose="00000400000000000000" pitchFamily="2" charset="-78"/>
            </a:rPr>
            <a:t>خط مشی، نقش فعال و تعیین کننده دارند؛ ایجاد تغییر ویژه در </a:t>
          </a:r>
          <a:r>
            <a:rPr lang="fa-IR" sz="1800" dirty="0" smtClean="0">
              <a:solidFill>
                <a:srgbClr val="FF0000"/>
              </a:solidFill>
              <a:cs typeface="B Nazanin" panose="00000400000000000000" pitchFamily="2" charset="-78"/>
            </a:rPr>
            <a:t>ساختار نهادي، موجب دگرگونی </a:t>
          </a:r>
          <a:r>
            <a:rPr lang="fa-IR" sz="1800" dirty="0" smtClean="0">
              <a:cs typeface="B Nazanin" panose="00000400000000000000" pitchFamily="2" charset="-78"/>
            </a:rPr>
            <a:t>در خط</a:t>
          </a:r>
          <a:r>
            <a:rPr lang="en-US" sz="1800" dirty="0" smtClean="0">
              <a:cs typeface="B Nazanin" panose="00000400000000000000" pitchFamily="2" charset="-78"/>
            </a:rPr>
            <a:t> </a:t>
          </a:r>
          <a:r>
            <a:rPr lang="fa-IR" sz="1800" dirty="0" smtClean="0">
              <a:cs typeface="B Nazanin" panose="00000400000000000000" pitchFamily="2" charset="-78"/>
            </a:rPr>
            <a:t>مشی عمومی خواهد شد.</a:t>
          </a:r>
          <a:endParaRPr lang="en-US" sz="1800" dirty="0"/>
        </a:p>
      </dgm:t>
    </dgm:pt>
    <dgm:pt modelId="{7296DCBF-EB5F-409F-B78F-14457A59D947}" type="sibTrans" cxnId="{5FD48038-2957-4F59-8517-78A402929300}">
      <dgm:prSet/>
      <dgm:spPr/>
      <dgm:t>
        <a:bodyPr/>
        <a:lstStyle/>
        <a:p>
          <a:endParaRPr lang="en-US"/>
        </a:p>
      </dgm:t>
    </dgm:pt>
    <dgm:pt modelId="{D336E2A5-A73F-4F16-822F-3575AA310DF4}" type="parTrans" cxnId="{5FD48038-2957-4F59-8517-78A402929300}">
      <dgm:prSet/>
      <dgm:spPr/>
      <dgm:t>
        <a:bodyPr/>
        <a:lstStyle/>
        <a:p>
          <a:endParaRPr lang="en-US"/>
        </a:p>
      </dgm:t>
    </dgm:pt>
    <dgm:pt modelId="{7215BA1E-6F19-4B9D-B340-192E41BC14DC}">
      <dgm:prSet custT="1"/>
      <dgm:spPr/>
      <dgm:t>
        <a:bodyPr/>
        <a:lstStyle/>
        <a:p>
          <a:pPr rtl="1"/>
          <a:r>
            <a:rPr lang="fa-IR" sz="1800" dirty="0" smtClean="0">
              <a:cs typeface="B Nazanin" panose="00000400000000000000" pitchFamily="2" charset="-78"/>
            </a:rPr>
            <a:t>این خط مشی ها گسترده و فراگیرند و دولت آن ها </a:t>
          </a:r>
          <a:r>
            <a:rPr lang="fa-IR" sz="1800" dirty="0" smtClean="0">
              <a:solidFill>
                <a:srgbClr val="FF0000"/>
              </a:solidFill>
              <a:cs typeface="B Nazanin" panose="00000400000000000000" pitchFamily="2" charset="-78"/>
            </a:rPr>
            <a:t>را برای اجرا به جامعه </a:t>
          </a:r>
          <a:r>
            <a:rPr lang="fa-IR" sz="1800" dirty="0" smtClean="0">
              <a:cs typeface="B Nazanin" panose="00000400000000000000" pitchFamily="2" charset="-78"/>
            </a:rPr>
            <a:t>ابلاغ می کند.</a:t>
          </a:r>
          <a:endParaRPr lang="en-US" sz="1800" dirty="0">
            <a:cs typeface="B Nazanin" panose="00000400000000000000" pitchFamily="2" charset="-78"/>
          </a:endParaRPr>
        </a:p>
      </dgm:t>
    </dgm:pt>
    <dgm:pt modelId="{1A6C24B8-BF6E-4AD9-B2E9-D98460028BAC}" type="parTrans" cxnId="{EBE01135-FB6D-4310-8D38-99BADE70092E}">
      <dgm:prSet/>
      <dgm:spPr/>
      <dgm:t>
        <a:bodyPr/>
        <a:lstStyle/>
        <a:p>
          <a:endParaRPr lang="en-US"/>
        </a:p>
      </dgm:t>
    </dgm:pt>
    <dgm:pt modelId="{6577CDFF-4C36-4407-B829-A7ADF5EA2D3D}" type="sibTrans" cxnId="{EBE01135-FB6D-4310-8D38-99BADE70092E}">
      <dgm:prSet/>
      <dgm:spPr/>
      <dgm:t>
        <a:bodyPr/>
        <a:lstStyle/>
        <a:p>
          <a:endParaRPr lang="en-US"/>
        </a:p>
      </dgm:t>
    </dgm:pt>
    <dgm:pt modelId="{78606F7E-A2B5-427F-A568-636AE1A74E39}" type="pres">
      <dgm:prSet presAssocID="{F31D5F15-A2ED-44DC-9B50-E88BF056413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3F8527-B126-4400-83F6-5441282493E3}" type="pres">
      <dgm:prSet presAssocID="{C66A7BAC-2731-4D21-963B-F31562C020C0}" presName="composite" presStyleCnt="0"/>
      <dgm:spPr/>
    </dgm:pt>
    <dgm:pt modelId="{321CD821-C7BC-45BA-A3C3-937347810D69}" type="pres">
      <dgm:prSet presAssocID="{C66A7BAC-2731-4D21-963B-F31562C020C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F064E7-B598-48A6-AF1D-670B8363BFC0}" type="pres">
      <dgm:prSet presAssocID="{C66A7BAC-2731-4D21-963B-F31562C020C0}" presName="descendantText" presStyleLbl="alignAcc1" presStyleIdx="0" presStyleCnt="3" custScaleY="1559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51DBCB-5384-4C41-8C91-0F999CE4E049}" type="pres">
      <dgm:prSet presAssocID="{81DF7601-E8BC-48E8-B8F5-57833DF984AA}" presName="sp" presStyleCnt="0"/>
      <dgm:spPr/>
    </dgm:pt>
    <dgm:pt modelId="{799AB412-12AE-47A0-A746-20B9F4F46073}" type="pres">
      <dgm:prSet presAssocID="{7947AD23-D949-4211-B608-B17993230013}" presName="composite" presStyleCnt="0"/>
      <dgm:spPr/>
    </dgm:pt>
    <dgm:pt modelId="{E394C599-7AFA-41BE-B408-124E4BAF90C1}" type="pres">
      <dgm:prSet presAssocID="{7947AD23-D949-4211-B608-B1799323001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2C63B4-AB65-4EBE-BFEF-1C5DD1977B44}" type="pres">
      <dgm:prSet presAssocID="{7947AD23-D949-4211-B608-B1799323001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279A73-806A-4BAB-9465-BA8CEA693FBD}" type="pres">
      <dgm:prSet presAssocID="{1386042C-406C-4F9D-AAD8-DCE6E261461D}" presName="sp" presStyleCnt="0"/>
      <dgm:spPr/>
    </dgm:pt>
    <dgm:pt modelId="{DCDAE11A-004F-4B10-8C4A-0D05B5002B5A}" type="pres">
      <dgm:prSet presAssocID="{2AE60364-5A8B-4A59-9AF5-774B04CEA55A}" presName="composite" presStyleCnt="0"/>
      <dgm:spPr/>
    </dgm:pt>
    <dgm:pt modelId="{1BF783F3-C28A-490E-B0D3-7EEB1569C011}" type="pres">
      <dgm:prSet presAssocID="{2AE60364-5A8B-4A59-9AF5-774B04CEA55A}" presName="parentText" presStyleLbl="alignNode1" presStyleIdx="2" presStyleCnt="3" custLinFactNeighborX="0" custLinFactNeighborY="113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176379-AA3B-4D6F-BD31-5DD1CFF68154}" type="pres">
      <dgm:prSet presAssocID="{2AE60364-5A8B-4A59-9AF5-774B04CEA55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DBAF8CC-5D6A-42F0-9C24-5095F61CCDD0}" srcId="{C66A7BAC-2731-4D21-963B-F31562C020C0}" destId="{60A4CF8D-EBE0-41B5-92F2-94D8CD01227F}" srcOrd="1" destOrd="0" parTransId="{67782DCD-D5A3-4AFC-AAE2-2AB6E02E7BC6}" sibTransId="{8F66544D-4C84-4472-81C8-47D740F81A31}"/>
    <dgm:cxn modelId="{500A7313-4486-466C-8819-7DEB59EE864C}" srcId="{7947AD23-D949-4211-B608-B17993230013}" destId="{A41F5201-90F6-4B45-A025-0BFBFB0A9F22}" srcOrd="0" destOrd="0" parTransId="{25DF4683-937F-4CDF-877A-9152B2635B19}" sibTransId="{592796A7-4930-4D5B-83CE-877A58744A6D}"/>
    <dgm:cxn modelId="{5B64B83B-FC02-41F0-965D-364B2EC02763}" type="presOf" srcId="{A32D28F3-9C95-4944-A41B-B8822A55E0C6}" destId="{932C63B4-AB65-4EBE-BFEF-1C5DD1977B44}" srcOrd="0" destOrd="1" presId="urn:microsoft.com/office/officeart/2005/8/layout/chevron2"/>
    <dgm:cxn modelId="{50856899-1959-4FDA-9EB9-85AA6C8E6895}" type="presOf" srcId="{7947AD23-D949-4211-B608-B17993230013}" destId="{E394C599-7AFA-41BE-B408-124E4BAF90C1}" srcOrd="0" destOrd="0" presId="urn:microsoft.com/office/officeart/2005/8/layout/chevron2"/>
    <dgm:cxn modelId="{43A2994D-3B92-4A90-8EE4-2A90E90AD2EB}" type="presOf" srcId="{7215BA1E-6F19-4B9D-B340-192E41BC14DC}" destId="{7EF064E7-B598-48A6-AF1D-670B8363BFC0}" srcOrd="0" destOrd="2" presId="urn:microsoft.com/office/officeart/2005/8/layout/chevron2"/>
    <dgm:cxn modelId="{2D9E9AB1-3084-4FF6-B9D4-F8E2E51F2D1F}" srcId="{F31D5F15-A2ED-44DC-9B50-E88BF056413F}" destId="{2AE60364-5A8B-4A59-9AF5-774B04CEA55A}" srcOrd="2" destOrd="0" parTransId="{6ED64622-3F2D-415D-B595-5F1518F12C1A}" sibTransId="{3C6BA698-433A-4A88-B4EB-C1CAC457327A}"/>
    <dgm:cxn modelId="{5667F531-9F16-4D41-8F46-0EF0CE3AF6B4}" type="presOf" srcId="{94BDDF77-1B58-4A07-8B7C-BBA3467BE716}" destId="{7EF064E7-B598-48A6-AF1D-670B8363BFC0}" srcOrd="0" destOrd="0" presId="urn:microsoft.com/office/officeart/2005/8/layout/chevron2"/>
    <dgm:cxn modelId="{1AE44B15-56F3-4C65-9DF7-9926F74A1F02}" srcId="{7947AD23-D949-4211-B608-B17993230013}" destId="{A32D28F3-9C95-4944-A41B-B8822A55E0C6}" srcOrd="1" destOrd="0" parTransId="{C8AA0A17-5572-4226-824B-D99317C404A7}" sibTransId="{3D89998B-8B84-470D-831B-79928757C306}"/>
    <dgm:cxn modelId="{745AA5B7-5920-461B-8B8F-83F9DC129C84}" type="presOf" srcId="{2AE60364-5A8B-4A59-9AF5-774B04CEA55A}" destId="{1BF783F3-C28A-490E-B0D3-7EEB1569C011}" srcOrd="0" destOrd="0" presId="urn:microsoft.com/office/officeart/2005/8/layout/chevron2"/>
    <dgm:cxn modelId="{5FD48038-2957-4F59-8517-78A402929300}" srcId="{C66A7BAC-2731-4D21-963B-F31562C020C0}" destId="{94BDDF77-1B58-4A07-8B7C-BBA3467BE716}" srcOrd="0" destOrd="0" parTransId="{D336E2A5-A73F-4F16-822F-3575AA310DF4}" sibTransId="{7296DCBF-EB5F-409F-B78F-14457A59D947}"/>
    <dgm:cxn modelId="{4265C05F-84E1-4715-BA73-33DD404D886D}" type="presOf" srcId="{A41F5201-90F6-4B45-A025-0BFBFB0A9F22}" destId="{932C63B4-AB65-4EBE-BFEF-1C5DD1977B44}" srcOrd="0" destOrd="0" presId="urn:microsoft.com/office/officeart/2005/8/layout/chevron2"/>
    <dgm:cxn modelId="{F92DA7BE-E16C-48B5-BAFF-65CF0A3B1AAF}" srcId="{2AE60364-5A8B-4A59-9AF5-774B04CEA55A}" destId="{84D67B5F-B553-41F7-AA0A-D4DC077553E5}" srcOrd="0" destOrd="0" parTransId="{2D14EA21-D842-412A-9AF2-E4F29D16CAA8}" sibTransId="{87FEF359-EAAA-491C-85E6-992E5EFF9898}"/>
    <dgm:cxn modelId="{6BFF220D-B9BB-46B5-A286-CBB538B4E661}" type="presOf" srcId="{60A4CF8D-EBE0-41B5-92F2-94D8CD01227F}" destId="{7EF064E7-B598-48A6-AF1D-670B8363BFC0}" srcOrd="0" destOrd="1" presId="urn:microsoft.com/office/officeart/2005/8/layout/chevron2"/>
    <dgm:cxn modelId="{EBE01135-FB6D-4310-8D38-99BADE70092E}" srcId="{C66A7BAC-2731-4D21-963B-F31562C020C0}" destId="{7215BA1E-6F19-4B9D-B340-192E41BC14DC}" srcOrd="2" destOrd="0" parTransId="{1A6C24B8-BF6E-4AD9-B2E9-D98460028BAC}" sibTransId="{6577CDFF-4C36-4407-B829-A7ADF5EA2D3D}"/>
    <dgm:cxn modelId="{71D5CA0A-7D2A-4EC5-9F73-171FBAEB317D}" type="presOf" srcId="{F31D5F15-A2ED-44DC-9B50-E88BF056413F}" destId="{78606F7E-A2B5-427F-A568-636AE1A74E39}" srcOrd="0" destOrd="0" presId="urn:microsoft.com/office/officeart/2005/8/layout/chevron2"/>
    <dgm:cxn modelId="{AB898350-C417-46EA-A313-CF1F1D988AF1}" type="presOf" srcId="{84D67B5F-B553-41F7-AA0A-D4DC077553E5}" destId="{BC176379-AA3B-4D6F-BD31-5DD1CFF68154}" srcOrd="0" destOrd="0" presId="urn:microsoft.com/office/officeart/2005/8/layout/chevron2"/>
    <dgm:cxn modelId="{07362A28-991F-430A-897E-8E8847E4F8BF}" type="presOf" srcId="{C66A7BAC-2731-4D21-963B-F31562C020C0}" destId="{321CD821-C7BC-45BA-A3C3-937347810D69}" srcOrd="0" destOrd="0" presId="urn:microsoft.com/office/officeart/2005/8/layout/chevron2"/>
    <dgm:cxn modelId="{56AB45B4-F3BC-4044-82E4-4B362D5749B1}" srcId="{F31D5F15-A2ED-44DC-9B50-E88BF056413F}" destId="{7947AD23-D949-4211-B608-B17993230013}" srcOrd="1" destOrd="0" parTransId="{D3AFC4BF-5842-470F-A820-932C841C78DF}" sibTransId="{1386042C-406C-4F9D-AAD8-DCE6E261461D}"/>
    <dgm:cxn modelId="{48D9FACC-8981-42AD-9721-B88CCBE44FFF}" srcId="{F31D5F15-A2ED-44DC-9B50-E88BF056413F}" destId="{C66A7BAC-2731-4D21-963B-F31562C020C0}" srcOrd="0" destOrd="0" parTransId="{35BE048D-A464-4EE1-99C2-C7075B6F331C}" sibTransId="{81DF7601-E8BC-48E8-B8F5-57833DF984AA}"/>
    <dgm:cxn modelId="{F7D7EE36-405E-4F51-9ED0-AC90BDF475D8}" type="presParOf" srcId="{78606F7E-A2B5-427F-A568-636AE1A74E39}" destId="{5C3F8527-B126-4400-83F6-5441282493E3}" srcOrd="0" destOrd="0" presId="urn:microsoft.com/office/officeart/2005/8/layout/chevron2"/>
    <dgm:cxn modelId="{C562B291-84B7-4818-976E-529872FB5425}" type="presParOf" srcId="{5C3F8527-B126-4400-83F6-5441282493E3}" destId="{321CD821-C7BC-45BA-A3C3-937347810D69}" srcOrd="0" destOrd="0" presId="urn:microsoft.com/office/officeart/2005/8/layout/chevron2"/>
    <dgm:cxn modelId="{29DDEF8E-8139-478F-83A4-8265DE841114}" type="presParOf" srcId="{5C3F8527-B126-4400-83F6-5441282493E3}" destId="{7EF064E7-B598-48A6-AF1D-670B8363BFC0}" srcOrd="1" destOrd="0" presId="urn:microsoft.com/office/officeart/2005/8/layout/chevron2"/>
    <dgm:cxn modelId="{813E195F-7B8F-46DE-A41A-1339DBC0158B}" type="presParOf" srcId="{78606F7E-A2B5-427F-A568-636AE1A74E39}" destId="{BA51DBCB-5384-4C41-8C91-0F999CE4E049}" srcOrd="1" destOrd="0" presId="urn:microsoft.com/office/officeart/2005/8/layout/chevron2"/>
    <dgm:cxn modelId="{816E0593-A619-4B78-B561-6B07F12197CA}" type="presParOf" srcId="{78606F7E-A2B5-427F-A568-636AE1A74E39}" destId="{799AB412-12AE-47A0-A746-20B9F4F46073}" srcOrd="2" destOrd="0" presId="urn:microsoft.com/office/officeart/2005/8/layout/chevron2"/>
    <dgm:cxn modelId="{004576C1-0490-46C7-A2CC-323248D0ECFD}" type="presParOf" srcId="{799AB412-12AE-47A0-A746-20B9F4F46073}" destId="{E394C599-7AFA-41BE-B408-124E4BAF90C1}" srcOrd="0" destOrd="0" presId="urn:microsoft.com/office/officeart/2005/8/layout/chevron2"/>
    <dgm:cxn modelId="{E31949AD-A17B-439B-BD5B-D099A918E05F}" type="presParOf" srcId="{799AB412-12AE-47A0-A746-20B9F4F46073}" destId="{932C63B4-AB65-4EBE-BFEF-1C5DD1977B44}" srcOrd="1" destOrd="0" presId="urn:microsoft.com/office/officeart/2005/8/layout/chevron2"/>
    <dgm:cxn modelId="{6405EE15-A0CF-449C-8725-6A4F0526C2E2}" type="presParOf" srcId="{78606F7E-A2B5-427F-A568-636AE1A74E39}" destId="{57279A73-806A-4BAB-9465-BA8CEA693FBD}" srcOrd="3" destOrd="0" presId="urn:microsoft.com/office/officeart/2005/8/layout/chevron2"/>
    <dgm:cxn modelId="{36F36687-3452-459B-BAF7-AD846CF5EDF3}" type="presParOf" srcId="{78606F7E-A2B5-427F-A568-636AE1A74E39}" destId="{DCDAE11A-004F-4B10-8C4A-0D05B5002B5A}" srcOrd="4" destOrd="0" presId="urn:microsoft.com/office/officeart/2005/8/layout/chevron2"/>
    <dgm:cxn modelId="{916625FD-7967-4017-94E8-CD095FAD1708}" type="presParOf" srcId="{DCDAE11A-004F-4B10-8C4A-0D05B5002B5A}" destId="{1BF783F3-C28A-490E-B0D3-7EEB1569C011}" srcOrd="0" destOrd="0" presId="urn:microsoft.com/office/officeart/2005/8/layout/chevron2"/>
    <dgm:cxn modelId="{CA70E569-4D13-4B2F-8CE2-A82F55AFF945}" type="presParOf" srcId="{DCDAE11A-004F-4B10-8C4A-0D05B5002B5A}" destId="{BC176379-AA3B-4D6F-BD31-5DD1CFF6815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BFB1A6-A9F6-4578-88EC-87743C33AA39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83AF717-AE77-4B18-915B-8EAFFB2F36C9}">
      <dgm:prSet phldrT="[Text]" custT="1"/>
      <dgm:spPr/>
      <dgm:t>
        <a:bodyPr/>
        <a:lstStyle/>
        <a:p>
          <a:r>
            <a:rPr lang="fa-IR" sz="2400" b="1" dirty="0" smtClean="0">
              <a:solidFill>
                <a:srgbClr val="002060"/>
              </a:solidFill>
              <a:cs typeface="B Nazanin" panose="00000400000000000000" pitchFamily="2" charset="-78"/>
            </a:rPr>
            <a:t>علمی-عقلایی</a:t>
          </a:r>
          <a:endParaRPr lang="en-US" sz="2400" b="1" dirty="0">
            <a:solidFill>
              <a:srgbClr val="002060"/>
            </a:solidFill>
            <a:cs typeface="B Nazanin" panose="00000400000000000000" pitchFamily="2" charset="-78"/>
          </a:endParaRPr>
        </a:p>
      </dgm:t>
    </dgm:pt>
    <dgm:pt modelId="{60DD69DB-A2E7-492E-AC51-A858C717FFCA}" type="parTrans" cxnId="{F176DD2D-516E-4CA4-A43C-D74AC92750F4}">
      <dgm:prSet/>
      <dgm:spPr/>
      <dgm:t>
        <a:bodyPr/>
        <a:lstStyle/>
        <a:p>
          <a:endParaRPr lang="en-US"/>
        </a:p>
      </dgm:t>
    </dgm:pt>
    <dgm:pt modelId="{931F0443-20ED-45E5-A2B7-FBE6430E1139}" type="sibTrans" cxnId="{F176DD2D-516E-4CA4-A43C-D74AC92750F4}">
      <dgm:prSet/>
      <dgm:spPr/>
      <dgm:t>
        <a:bodyPr/>
        <a:lstStyle/>
        <a:p>
          <a:endParaRPr lang="en-US"/>
        </a:p>
      </dgm:t>
    </dgm:pt>
    <dgm:pt modelId="{D4F25E79-2AAE-4C6F-9710-3FA21D1902E5}">
      <dgm:prSet phldrT="[Text]"/>
      <dgm:spPr/>
      <dgm:t>
        <a:bodyPr/>
        <a:lstStyle/>
        <a:p>
          <a:pPr algn="just" rtl="1"/>
          <a:r>
            <a:rPr lang="fa-IR" dirty="0" smtClean="0">
              <a:cs typeface="B Nazanin" panose="00000400000000000000" pitchFamily="2" charset="-78"/>
            </a:rPr>
            <a:t>دولت ها باید سیاست هایی را برگزینند که نسبت منافع اجتماعی آن براي جامعه در مقایسه با هزینه هاي آن به بالاترین حد برسد. در این مدل، ارزشهاي اجتماعی، سیاسی و اقتصادی و علل ایجاد مسکل نیز مورد توجه قرارمی گیرند.</a:t>
          </a:r>
          <a:endParaRPr lang="en-US" dirty="0">
            <a:cs typeface="B Nazanin" panose="00000400000000000000" pitchFamily="2" charset="-78"/>
          </a:endParaRPr>
        </a:p>
      </dgm:t>
    </dgm:pt>
    <dgm:pt modelId="{C05DF696-DF4C-43C9-AF5E-1C4D1C484E13}" type="parTrans" cxnId="{EB9571CA-83F0-455F-834C-53F738E21441}">
      <dgm:prSet/>
      <dgm:spPr/>
      <dgm:t>
        <a:bodyPr/>
        <a:lstStyle/>
        <a:p>
          <a:endParaRPr lang="en-US"/>
        </a:p>
      </dgm:t>
    </dgm:pt>
    <dgm:pt modelId="{B097EE02-4EDC-40E8-A98F-1DAEF444A1DF}" type="sibTrans" cxnId="{EB9571CA-83F0-455F-834C-53F738E21441}">
      <dgm:prSet/>
      <dgm:spPr/>
      <dgm:t>
        <a:bodyPr/>
        <a:lstStyle/>
        <a:p>
          <a:endParaRPr lang="en-US"/>
        </a:p>
      </dgm:t>
    </dgm:pt>
    <dgm:pt modelId="{0CDAD30C-C935-417E-88D1-83755DE3B04E}">
      <dgm:prSet phldrT="[Text]" custT="1"/>
      <dgm:spPr/>
      <dgm:t>
        <a:bodyPr/>
        <a:lstStyle/>
        <a:p>
          <a:r>
            <a:rPr lang="fa-IR" sz="4000" dirty="0" smtClean="0">
              <a:solidFill>
                <a:srgbClr val="002060"/>
              </a:solidFill>
              <a:cs typeface="B Nazanin" panose="00000400000000000000" pitchFamily="2" charset="-78"/>
            </a:rPr>
            <a:t>سیستمی</a:t>
          </a:r>
          <a:endParaRPr lang="en-US" sz="3700" dirty="0">
            <a:solidFill>
              <a:srgbClr val="002060"/>
            </a:solidFill>
            <a:cs typeface="B Nazanin" panose="00000400000000000000" pitchFamily="2" charset="-78"/>
          </a:endParaRPr>
        </a:p>
      </dgm:t>
    </dgm:pt>
    <dgm:pt modelId="{61345F36-3B33-4AAE-9CFD-9F9DC58CA25E}" type="parTrans" cxnId="{0003E84F-0FF0-4088-B626-858CC16C025C}">
      <dgm:prSet/>
      <dgm:spPr/>
      <dgm:t>
        <a:bodyPr/>
        <a:lstStyle/>
        <a:p>
          <a:endParaRPr lang="en-US"/>
        </a:p>
      </dgm:t>
    </dgm:pt>
    <dgm:pt modelId="{380943A2-C2E8-43E8-89DA-B30BB8BE31FD}" type="sibTrans" cxnId="{0003E84F-0FF0-4088-B626-858CC16C025C}">
      <dgm:prSet/>
      <dgm:spPr/>
      <dgm:t>
        <a:bodyPr/>
        <a:lstStyle/>
        <a:p>
          <a:endParaRPr lang="en-US"/>
        </a:p>
      </dgm:t>
    </dgm:pt>
    <dgm:pt modelId="{A8918E0E-3EE0-485F-A9A8-A88ADB437C8C}">
      <dgm:prSet phldrT="[Text]"/>
      <dgm:spPr/>
      <dgm:t>
        <a:bodyPr/>
        <a:lstStyle/>
        <a:p>
          <a:pPr algn="just" rtl="1"/>
          <a:r>
            <a:rPr lang="fa-IR" dirty="0" smtClean="0">
              <a:cs typeface="B Nazanin" panose="00000400000000000000" pitchFamily="2" charset="-78"/>
            </a:rPr>
            <a:t>اگر نیازها و انتظارات جامعه، و منابع موجود را به عنوان دروندادهاي سیستم در نظر بگیریم؛ بازده سیستم، منابع تخصیص یافته به صورت تصمیمات و اقداماتی است که به صورت خط مشی پدیدار می شوند.</a:t>
          </a:r>
          <a:endParaRPr lang="en-US" dirty="0">
            <a:cs typeface="B Nazanin" panose="00000400000000000000" pitchFamily="2" charset="-78"/>
          </a:endParaRPr>
        </a:p>
      </dgm:t>
    </dgm:pt>
    <dgm:pt modelId="{2C3392B6-4C22-417B-8B27-C48EA452B68C}" type="parTrans" cxnId="{493F5AD3-A95A-45EE-9E74-6086945696B2}">
      <dgm:prSet/>
      <dgm:spPr/>
      <dgm:t>
        <a:bodyPr/>
        <a:lstStyle/>
        <a:p>
          <a:endParaRPr lang="en-US"/>
        </a:p>
      </dgm:t>
    </dgm:pt>
    <dgm:pt modelId="{D6D5B2F6-1038-471A-924E-8A2A0AB63C11}" type="sibTrans" cxnId="{493F5AD3-A95A-45EE-9E74-6086945696B2}">
      <dgm:prSet/>
      <dgm:spPr/>
      <dgm:t>
        <a:bodyPr/>
        <a:lstStyle/>
        <a:p>
          <a:endParaRPr lang="en-US"/>
        </a:p>
      </dgm:t>
    </dgm:pt>
    <dgm:pt modelId="{A6C78D87-CB81-442C-8E31-3A48E1AB37AA}">
      <dgm:prSet phldrT="[Text]" custT="1"/>
      <dgm:spPr/>
      <dgm:t>
        <a:bodyPr/>
        <a:lstStyle/>
        <a:p>
          <a:r>
            <a:rPr lang="fa-IR" sz="2800" dirty="0" smtClean="0">
              <a:solidFill>
                <a:srgbClr val="002060"/>
              </a:solidFill>
              <a:cs typeface="B Nazanin" panose="00000400000000000000" pitchFamily="2" charset="-78"/>
            </a:rPr>
            <a:t>رضایت بخشی</a:t>
          </a:r>
          <a:endParaRPr lang="en-US" sz="2800" dirty="0">
            <a:solidFill>
              <a:srgbClr val="002060"/>
            </a:solidFill>
            <a:cs typeface="B Nazanin" panose="00000400000000000000" pitchFamily="2" charset="-78"/>
          </a:endParaRPr>
        </a:p>
      </dgm:t>
    </dgm:pt>
    <dgm:pt modelId="{8B9F3C46-C3FD-4155-86B6-F639D817A65E}" type="parTrans" cxnId="{3890A70F-33DF-4FD8-8A58-8752B6427320}">
      <dgm:prSet/>
      <dgm:spPr/>
      <dgm:t>
        <a:bodyPr/>
        <a:lstStyle/>
        <a:p>
          <a:endParaRPr lang="en-US"/>
        </a:p>
      </dgm:t>
    </dgm:pt>
    <dgm:pt modelId="{5C94AED4-641B-4BC5-A699-D0F5667052EC}" type="sibTrans" cxnId="{3890A70F-33DF-4FD8-8A58-8752B6427320}">
      <dgm:prSet/>
      <dgm:spPr/>
      <dgm:t>
        <a:bodyPr/>
        <a:lstStyle/>
        <a:p>
          <a:endParaRPr lang="en-US"/>
        </a:p>
      </dgm:t>
    </dgm:pt>
    <dgm:pt modelId="{CA9CCBA4-61B3-43A1-A9A4-E4AED092AC64}">
      <dgm:prSet phldrT="[Text]"/>
      <dgm:spPr/>
      <dgm:t>
        <a:bodyPr/>
        <a:lstStyle/>
        <a:p>
          <a:pPr algn="just" rtl="1"/>
          <a:r>
            <a:rPr lang="fa-IR" dirty="0" smtClean="0">
              <a:cs typeface="B Nazanin" panose="00000400000000000000" pitchFamily="2" charset="-78"/>
            </a:rPr>
            <a:t>تصمیم گیرندگان به جاي جستجوي راه حل هاي حداکثر و حداقل، بدیل هایی را انتخاب خواهند کرد که اهداف تصمیم گیرنده را در حد رضایت بخش محقق سازد. </a:t>
          </a:r>
          <a:endParaRPr lang="en-US" dirty="0">
            <a:cs typeface="B Nazanin" panose="00000400000000000000" pitchFamily="2" charset="-78"/>
          </a:endParaRPr>
        </a:p>
      </dgm:t>
    </dgm:pt>
    <dgm:pt modelId="{90CAEDEB-7577-446D-9FD6-A628BFA55635}" type="parTrans" cxnId="{4C02EB7F-B942-4C13-B7CA-C178D531D4BF}">
      <dgm:prSet/>
      <dgm:spPr/>
      <dgm:t>
        <a:bodyPr/>
        <a:lstStyle/>
        <a:p>
          <a:endParaRPr lang="en-US"/>
        </a:p>
      </dgm:t>
    </dgm:pt>
    <dgm:pt modelId="{08127A04-4E5C-45AE-B0A0-D80D30593C7C}" type="sibTrans" cxnId="{4C02EB7F-B942-4C13-B7CA-C178D531D4BF}">
      <dgm:prSet/>
      <dgm:spPr/>
      <dgm:t>
        <a:bodyPr/>
        <a:lstStyle/>
        <a:p>
          <a:endParaRPr lang="en-US"/>
        </a:p>
      </dgm:t>
    </dgm:pt>
    <dgm:pt modelId="{0245239C-4A62-45BA-810B-7163F68126C1}">
      <dgm:prSet phldrT="[Text]"/>
      <dgm:spPr/>
      <dgm:t>
        <a:bodyPr/>
        <a:lstStyle/>
        <a:p>
          <a:pPr algn="just" rtl="1"/>
          <a:r>
            <a:rPr lang="fa-IR" dirty="0" smtClean="0">
              <a:cs typeface="B Nazanin" panose="00000400000000000000" pitchFamily="2" charset="-78"/>
            </a:rPr>
            <a:t>نارسایی عمده این مدل در مشخص نبودن ضوابط تعیین سطح رضایت بخش، و شخصی است که آنرا تعیین می کند.</a:t>
          </a:r>
          <a:endParaRPr lang="en-US" dirty="0">
            <a:cs typeface="B Nazanin" panose="00000400000000000000" pitchFamily="2" charset="-78"/>
          </a:endParaRPr>
        </a:p>
      </dgm:t>
    </dgm:pt>
    <dgm:pt modelId="{977208CA-7F32-40E4-9FA1-8CD447F57D0E}" type="parTrans" cxnId="{4FE741D0-715A-4068-9B0E-2945371991C5}">
      <dgm:prSet/>
      <dgm:spPr/>
    </dgm:pt>
    <dgm:pt modelId="{CE160664-95F7-426D-9858-E7F97E56D9B9}" type="sibTrans" cxnId="{4FE741D0-715A-4068-9B0E-2945371991C5}">
      <dgm:prSet/>
      <dgm:spPr/>
    </dgm:pt>
    <dgm:pt modelId="{EA11172F-8FB8-43E6-8241-82D86262BE28}" type="pres">
      <dgm:prSet presAssocID="{8BBFB1A6-A9F6-4578-88EC-87743C33AA3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2185FC-08F1-4B03-A863-62881C98CA95}" type="pres">
      <dgm:prSet presAssocID="{383AF717-AE77-4B18-915B-8EAFFB2F36C9}" presName="composite" presStyleCnt="0"/>
      <dgm:spPr/>
    </dgm:pt>
    <dgm:pt modelId="{41D011E6-64A2-46AD-92A7-41CEB838CD23}" type="pres">
      <dgm:prSet presAssocID="{383AF717-AE77-4B18-915B-8EAFFB2F36C9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F9001C-28B6-406E-9F90-10533E487318}" type="pres">
      <dgm:prSet presAssocID="{383AF717-AE77-4B18-915B-8EAFFB2F36C9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DF7F37-4AAE-4EF3-906D-55FDDBE2756F}" type="pres">
      <dgm:prSet presAssocID="{931F0443-20ED-45E5-A2B7-FBE6430E1139}" presName="sp" presStyleCnt="0"/>
      <dgm:spPr/>
    </dgm:pt>
    <dgm:pt modelId="{D8A73DBB-9200-4867-9C4B-E1294DEB5420}" type="pres">
      <dgm:prSet presAssocID="{0CDAD30C-C935-417E-88D1-83755DE3B04E}" presName="composite" presStyleCnt="0"/>
      <dgm:spPr/>
    </dgm:pt>
    <dgm:pt modelId="{91D6CADE-A09E-48CC-AD3E-602760EFC279}" type="pres">
      <dgm:prSet presAssocID="{0CDAD30C-C935-417E-88D1-83755DE3B04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F94345-9B0F-4A4C-A381-BD3A8DC48142}" type="pres">
      <dgm:prSet presAssocID="{0CDAD30C-C935-417E-88D1-83755DE3B04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8D97F2-97FB-4F24-AF39-5C649C71BC8D}" type="pres">
      <dgm:prSet presAssocID="{380943A2-C2E8-43E8-89DA-B30BB8BE31FD}" presName="sp" presStyleCnt="0"/>
      <dgm:spPr/>
    </dgm:pt>
    <dgm:pt modelId="{44882228-6059-4FF6-AF89-0799CDEE67F1}" type="pres">
      <dgm:prSet presAssocID="{A6C78D87-CB81-442C-8E31-3A48E1AB37AA}" presName="composite" presStyleCnt="0"/>
      <dgm:spPr/>
    </dgm:pt>
    <dgm:pt modelId="{245B9947-4705-4DCD-8D56-052F0CD7BE7F}" type="pres">
      <dgm:prSet presAssocID="{A6C78D87-CB81-442C-8E31-3A48E1AB37A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A8979E-0880-4C32-8EFF-821ABA4F9BD8}" type="pres">
      <dgm:prSet presAssocID="{A6C78D87-CB81-442C-8E31-3A48E1AB37A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93F5AD3-A95A-45EE-9E74-6086945696B2}" srcId="{0CDAD30C-C935-417E-88D1-83755DE3B04E}" destId="{A8918E0E-3EE0-485F-A9A8-A88ADB437C8C}" srcOrd="0" destOrd="0" parTransId="{2C3392B6-4C22-417B-8B27-C48EA452B68C}" sibTransId="{D6D5B2F6-1038-471A-924E-8A2A0AB63C11}"/>
    <dgm:cxn modelId="{0BFDC473-3D22-4040-9EB5-A9F479F54C1C}" type="presOf" srcId="{0CDAD30C-C935-417E-88D1-83755DE3B04E}" destId="{91D6CADE-A09E-48CC-AD3E-602760EFC279}" srcOrd="0" destOrd="0" presId="urn:microsoft.com/office/officeart/2005/8/layout/chevron2"/>
    <dgm:cxn modelId="{4C02EB7F-B942-4C13-B7CA-C178D531D4BF}" srcId="{A6C78D87-CB81-442C-8E31-3A48E1AB37AA}" destId="{CA9CCBA4-61B3-43A1-A9A4-E4AED092AC64}" srcOrd="0" destOrd="0" parTransId="{90CAEDEB-7577-446D-9FD6-A628BFA55635}" sibTransId="{08127A04-4E5C-45AE-B0A0-D80D30593C7C}"/>
    <dgm:cxn modelId="{683281A2-F61E-4B9A-BF63-8BA93FAF61AF}" type="presOf" srcId="{383AF717-AE77-4B18-915B-8EAFFB2F36C9}" destId="{41D011E6-64A2-46AD-92A7-41CEB838CD23}" srcOrd="0" destOrd="0" presId="urn:microsoft.com/office/officeart/2005/8/layout/chevron2"/>
    <dgm:cxn modelId="{3C2459E0-9D85-4796-93B7-D81D7876BF5F}" type="presOf" srcId="{8BBFB1A6-A9F6-4578-88EC-87743C33AA39}" destId="{EA11172F-8FB8-43E6-8241-82D86262BE28}" srcOrd="0" destOrd="0" presId="urn:microsoft.com/office/officeart/2005/8/layout/chevron2"/>
    <dgm:cxn modelId="{0003E84F-0FF0-4088-B626-858CC16C025C}" srcId="{8BBFB1A6-A9F6-4578-88EC-87743C33AA39}" destId="{0CDAD30C-C935-417E-88D1-83755DE3B04E}" srcOrd="1" destOrd="0" parTransId="{61345F36-3B33-4AAE-9CFD-9F9DC58CA25E}" sibTransId="{380943A2-C2E8-43E8-89DA-B30BB8BE31FD}"/>
    <dgm:cxn modelId="{3890A70F-33DF-4FD8-8A58-8752B6427320}" srcId="{8BBFB1A6-A9F6-4578-88EC-87743C33AA39}" destId="{A6C78D87-CB81-442C-8E31-3A48E1AB37AA}" srcOrd="2" destOrd="0" parTransId="{8B9F3C46-C3FD-4155-86B6-F639D817A65E}" sibTransId="{5C94AED4-641B-4BC5-A699-D0F5667052EC}"/>
    <dgm:cxn modelId="{D4F650D0-1CF5-4C6A-B5F9-091936DA54B5}" type="presOf" srcId="{0245239C-4A62-45BA-810B-7163F68126C1}" destId="{6AA8979E-0880-4C32-8EFF-821ABA4F9BD8}" srcOrd="0" destOrd="1" presId="urn:microsoft.com/office/officeart/2005/8/layout/chevron2"/>
    <dgm:cxn modelId="{EB9571CA-83F0-455F-834C-53F738E21441}" srcId="{383AF717-AE77-4B18-915B-8EAFFB2F36C9}" destId="{D4F25E79-2AAE-4C6F-9710-3FA21D1902E5}" srcOrd="0" destOrd="0" parTransId="{C05DF696-DF4C-43C9-AF5E-1C4D1C484E13}" sibTransId="{B097EE02-4EDC-40E8-A98F-1DAEF444A1DF}"/>
    <dgm:cxn modelId="{4FE741D0-715A-4068-9B0E-2945371991C5}" srcId="{A6C78D87-CB81-442C-8E31-3A48E1AB37AA}" destId="{0245239C-4A62-45BA-810B-7163F68126C1}" srcOrd="1" destOrd="0" parTransId="{977208CA-7F32-40E4-9FA1-8CD447F57D0E}" sibTransId="{CE160664-95F7-426D-9858-E7F97E56D9B9}"/>
    <dgm:cxn modelId="{753ED84A-D195-4A26-83AA-C45C51BD30B2}" type="presOf" srcId="{D4F25E79-2AAE-4C6F-9710-3FA21D1902E5}" destId="{C4F9001C-28B6-406E-9F90-10533E487318}" srcOrd="0" destOrd="0" presId="urn:microsoft.com/office/officeart/2005/8/layout/chevron2"/>
    <dgm:cxn modelId="{D54938B6-77F2-42CD-81CE-CF8FEDD05C3B}" type="presOf" srcId="{A8918E0E-3EE0-485F-A9A8-A88ADB437C8C}" destId="{48F94345-9B0F-4A4C-A381-BD3A8DC48142}" srcOrd="0" destOrd="0" presId="urn:microsoft.com/office/officeart/2005/8/layout/chevron2"/>
    <dgm:cxn modelId="{D4B29AD3-10E9-48A7-8E7C-F6F4F4BDE881}" type="presOf" srcId="{CA9CCBA4-61B3-43A1-A9A4-E4AED092AC64}" destId="{6AA8979E-0880-4C32-8EFF-821ABA4F9BD8}" srcOrd="0" destOrd="0" presId="urn:microsoft.com/office/officeart/2005/8/layout/chevron2"/>
    <dgm:cxn modelId="{EE391DB4-FB15-4D67-95B3-9A9937E4390E}" type="presOf" srcId="{A6C78D87-CB81-442C-8E31-3A48E1AB37AA}" destId="{245B9947-4705-4DCD-8D56-052F0CD7BE7F}" srcOrd="0" destOrd="0" presId="urn:microsoft.com/office/officeart/2005/8/layout/chevron2"/>
    <dgm:cxn modelId="{F176DD2D-516E-4CA4-A43C-D74AC92750F4}" srcId="{8BBFB1A6-A9F6-4578-88EC-87743C33AA39}" destId="{383AF717-AE77-4B18-915B-8EAFFB2F36C9}" srcOrd="0" destOrd="0" parTransId="{60DD69DB-A2E7-492E-AC51-A858C717FFCA}" sibTransId="{931F0443-20ED-45E5-A2B7-FBE6430E1139}"/>
    <dgm:cxn modelId="{6F89B8C1-3AF3-454F-A740-8664B85ABAAE}" type="presParOf" srcId="{EA11172F-8FB8-43E6-8241-82D86262BE28}" destId="{122185FC-08F1-4B03-A863-62881C98CA95}" srcOrd="0" destOrd="0" presId="urn:microsoft.com/office/officeart/2005/8/layout/chevron2"/>
    <dgm:cxn modelId="{56712AA6-B480-4C0A-95EC-FC2EDC384366}" type="presParOf" srcId="{122185FC-08F1-4B03-A863-62881C98CA95}" destId="{41D011E6-64A2-46AD-92A7-41CEB838CD23}" srcOrd="0" destOrd="0" presId="urn:microsoft.com/office/officeart/2005/8/layout/chevron2"/>
    <dgm:cxn modelId="{CB40BD73-ED6A-48AA-9013-244A57439048}" type="presParOf" srcId="{122185FC-08F1-4B03-A863-62881C98CA95}" destId="{C4F9001C-28B6-406E-9F90-10533E487318}" srcOrd="1" destOrd="0" presId="urn:microsoft.com/office/officeart/2005/8/layout/chevron2"/>
    <dgm:cxn modelId="{176B083E-145F-4778-91BE-79675EF12DE9}" type="presParOf" srcId="{EA11172F-8FB8-43E6-8241-82D86262BE28}" destId="{28DF7F37-4AAE-4EF3-906D-55FDDBE2756F}" srcOrd="1" destOrd="0" presId="urn:microsoft.com/office/officeart/2005/8/layout/chevron2"/>
    <dgm:cxn modelId="{AF685C04-5E73-439C-A351-CEF4CA7F785E}" type="presParOf" srcId="{EA11172F-8FB8-43E6-8241-82D86262BE28}" destId="{D8A73DBB-9200-4867-9C4B-E1294DEB5420}" srcOrd="2" destOrd="0" presId="urn:microsoft.com/office/officeart/2005/8/layout/chevron2"/>
    <dgm:cxn modelId="{DBCC91A7-789F-4414-B132-9D144E472790}" type="presParOf" srcId="{D8A73DBB-9200-4867-9C4B-E1294DEB5420}" destId="{91D6CADE-A09E-48CC-AD3E-602760EFC279}" srcOrd="0" destOrd="0" presId="urn:microsoft.com/office/officeart/2005/8/layout/chevron2"/>
    <dgm:cxn modelId="{5C6D3C67-81C8-46E8-9FD4-756015484840}" type="presParOf" srcId="{D8A73DBB-9200-4867-9C4B-E1294DEB5420}" destId="{48F94345-9B0F-4A4C-A381-BD3A8DC48142}" srcOrd="1" destOrd="0" presId="urn:microsoft.com/office/officeart/2005/8/layout/chevron2"/>
    <dgm:cxn modelId="{8223BC29-53C7-4857-8B39-1352D290255C}" type="presParOf" srcId="{EA11172F-8FB8-43E6-8241-82D86262BE28}" destId="{C48D97F2-97FB-4F24-AF39-5C649C71BC8D}" srcOrd="3" destOrd="0" presId="urn:microsoft.com/office/officeart/2005/8/layout/chevron2"/>
    <dgm:cxn modelId="{0157DE4C-E1F4-43C5-8709-8ADFA22AA99C}" type="presParOf" srcId="{EA11172F-8FB8-43E6-8241-82D86262BE28}" destId="{44882228-6059-4FF6-AF89-0799CDEE67F1}" srcOrd="4" destOrd="0" presId="urn:microsoft.com/office/officeart/2005/8/layout/chevron2"/>
    <dgm:cxn modelId="{8ECD32F1-45F4-4487-B1FB-9B692C25191D}" type="presParOf" srcId="{44882228-6059-4FF6-AF89-0799CDEE67F1}" destId="{245B9947-4705-4DCD-8D56-052F0CD7BE7F}" srcOrd="0" destOrd="0" presId="urn:microsoft.com/office/officeart/2005/8/layout/chevron2"/>
    <dgm:cxn modelId="{A9F8E65E-A805-44A7-8138-3EB66F241C36}" type="presParOf" srcId="{44882228-6059-4FF6-AF89-0799CDEE67F1}" destId="{6AA8979E-0880-4C32-8EFF-821ABA4F9BD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235D3C0-A0D8-489B-8BE3-262BDF290933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1E3F47B-B5BC-4E0F-9125-56FDF8D63B40}">
      <dgm:prSet phldrT="[Text]"/>
      <dgm:spPr/>
      <dgm:t>
        <a:bodyPr/>
        <a:lstStyle/>
        <a:p>
          <a:r>
            <a:rPr lang="fa-IR" dirty="0" smtClean="0">
              <a:solidFill>
                <a:srgbClr val="002060"/>
              </a:solidFill>
              <a:cs typeface="B Nazanin" panose="00000400000000000000" pitchFamily="2" charset="-78"/>
            </a:rPr>
            <a:t>جزئی-تدریجی</a:t>
          </a:r>
          <a:endParaRPr lang="en-US" dirty="0">
            <a:solidFill>
              <a:srgbClr val="002060"/>
            </a:solidFill>
            <a:cs typeface="B Nazanin" panose="00000400000000000000" pitchFamily="2" charset="-78"/>
          </a:endParaRPr>
        </a:p>
      </dgm:t>
    </dgm:pt>
    <dgm:pt modelId="{EA54AF75-064D-4252-A917-19090C7C0896}" type="parTrans" cxnId="{855BF9FD-005F-4C49-B69F-CA6FA7637884}">
      <dgm:prSet/>
      <dgm:spPr/>
      <dgm:t>
        <a:bodyPr/>
        <a:lstStyle/>
        <a:p>
          <a:endParaRPr lang="en-US"/>
        </a:p>
      </dgm:t>
    </dgm:pt>
    <dgm:pt modelId="{743C162E-082D-49CD-B7FF-C8E852819185}" type="sibTrans" cxnId="{855BF9FD-005F-4C49-B69F-CA6FA7637884}">
      <dgm:prSet/>
      <dgm:spPr/>
      <dgm:t>
        <a:bodyPr/>
        <a:lstStyle/>
        <a:p>
          <a:endParaRPr lang="en-US"/>
        </a:p>
      </dgm:t>
    </dgm:pt>
    <dgm:pt modelId="{4EBDF033-924D-4BD4-A1C1-2DA197EEDD02}">
      <dgm:prSet phldrT="[Text]" custT="1"/>
      <dgm:spPr/>
      <dgm:t>
        <a:bodyPr/>
        <a:lstStyle/>
        <a:p>
          <a:pPr algn="just" rtl="1"/>
          <a:r>
            <a:rPr lang="fa-IR" sz="2400" dirty="0" smtClean="0">
              <a:cs typeface="B Nazanin" panose="00000400000000000000" pitchFamily="2" charset="-78"/>
            </a:rPr>
            <a:t>تداوم فعالیت هاي جاري و گذشته دولت با اعمال </a:t>
          </a:r>
          <a:r>
            <a:rPr lang="fa-IR" sz="2400" dirty="0" smtClean="0">
              <a:solidFill>
                <a:srgbClr val="FF0000"/>
              </a:solidFill>
              <a:cs typeface="B Nazanin" panose="00000400000000000000" pitchFamily="2" charset="-78"/>
            </a:rPr>
            <a:t>تغییراتی جزئی </a:t>
          </a:r>
          <a:r>
            <a:rPr lang="fa-IR" sz="2400" dirty="0" smtClean="0">
              <a:cs typeface="B Nazanin" panose="00000400000000000000" pitchFamily="2" charset="-78"/>
            </a:rPr>
            <a:t>(که حاصل ارزیابی هاي انجام شده است)</a:t>
          </a:r>
          <a:endParaRPr lang="en-US" sz="2400" dirty="0">
            <a:cs typeface="B Nazanin" panose="00000400000000000000" pitchFamily="2" charset="-78"/>
          </a:endParaRPr>
        </a:p>
      </dgm:t>
    </dgm:pt>
    <dgm:pt modelId="{7AAE96D4-E9F7-4426-9B75-C47DF2271B4E}" type="parTrans" cxnId="{47EE9B1C-73B3-4504-85D3-06529CF706BE}">
      <dgm:prSet/>
      <dgm:spPr/>
      <dgm:t>
        <a:bodyPr/>
        <a:lstStyle/>
        <a:p>
          <a:endParaRPr lang="en-US"/>
        </a:p>
      </dgm:t>
    </dgm:pt>
    <dgm:pt modelId="{9AE3B680-503C-4282-B940-F291FD1FE35F}" type="sibTrans" cxnId="{47EE9B1C-73B3-4504-85D3-06529CF706BE}">
      <dgm:prSet/>
      <dgm:spPr/>
      <dgm:t>
        <a:bodyPr/>
        <a:lstStyle/>
        <a:p>
          <a:endParaRPr lang="en-US"/>
        </a:p>
      </dgm:t>
    </dgm:pt>
    <dgm:pt modelId="{30352549-BA3F-45ED-B64A-B2BA3B74AD82}">
      <dgm:prSet phldrT="[Text]"/>
      <dgm:spPr/>
      <dgm:t>
        <a:bodyPr/>
        <a:lstStyle/>
        <a:p>
          <a:r>
            <a:rPr lang="fa-IR" dirty="0" smtClean="0">
              <a:solidFill>
                <a:srgbClr val="002060"/>
              </a:solidFill>
              <a:cs typeface="B Nazanin" panose="00000400000000000000" pitchFamily="2" charset="-78"/>
            </a:rPr>
            <a:t>تلفیقی</a:t>
          </a:r>
          <a:endParaRPr lang="en-US" dirty="0">
            <a:solidFill>
              <a:srgbClr val="002060"/>
            </a:solidFill>
            <a:cs typeface="B Nazanin" panose="00000400000000000000" pitchFamily="2" charset="-78"/>
          </a:endParaRPr>
        </a:p>
      </dgm:t>
    </dgm:pt>
    <dgm:pt modelId="{E9A37482-2838-4277-8672-253F8374BBD9}" type="parTrans" cxnId="{E1092186-CF88-48B8-AB4A-7C5B52528167}">
      <dgm:prSet/>
      <dgm:spPr/>
      <dgm:t>
        <a:bodyPr/>
        <a:lstStyle/>
        <a:p>
          <a:endParaRPr lang="en-US"/>
        </a:p>
      </dgm:t>
    </dgm:pt>
    <dgm:pt modelId="{2EB69751-FBB5-4A41-9BA1-855D34BB953E}" type="sibTrans" cxnId="{E1092186-CF88-48B8-AB4A-7C5B52528167}">
      <dgm:prSet/>
      <dgm:spPr/>
      <dgm:t>
        <a:bodyPr/>
        <a:lstStyle/>
        <a:p>
          <a:endParaRPr lang="en-US"/>
        </a:p>
      </dgm:t>
    </dgm:pt>
    <dgm:pt modelId="{6D7710C7-24DA-43A8-8510-DE82E07AA17B}">
      <dgm:prSet phldrT="[Text]" custT="1"/>
      <dgm:spPr/>
      <dgm:t>
        <a:bodyPr/>
        <a:lstStyle/>
        <a:p>
          <a:pPr algn="just" rtl="1"/>
          <a:r>
            <a:rPr lang="fa-IR" sz="2400" dirty="0" smtClean="0">
              <a:cs typeface="B Nazanin" panose="00000400000000000000" pitchFamily="2" charset="-78"/>
            </a:rPr>
            <a:t>ابتدا </a:t>
          </a:r>
          <a:r>
            <a:rPr lang="fa-IR" sz="2400" dirty="0" smtClean="0">
              <a:solidFill>
                <a:srgbClr val="FF0000"/>
              </a:solidFill>
              <a:cs typeface="B Nazanin" panose="00000400000000000000" pitchFamily="2" charset="-78"/>
            </a:rPr>
            <a:t>مسئله به طور گسترده ولی سطحی بررسی </a:t>
          </a:r>
          <a:r>
            <a:rPr lang="fa-IR" sz="2400" dirty="0" smtClean="0">
              <a:cs typeface="B Nazanin" panose="00000400000000000000" pitchFamily="2" charset="-78"/>
            </a:rPr>
            <a:t>می شود (مدل تغییرات جزئی- تدریجی) و سپس وقتی </a:t>
          </a:r>
          <a:r>
            <a:rPr lang="fa-IR" sz="2400" dirty="0" smtClean="0">
              <a:solidFill>
                <a:srgbClr val="FF0000"/>
              </a:solidFill>
              <a:cs typeface="B Nazanin" panose="00000400000000000000" pitchFamily="2" charset="-78"/>
            </a:rPr>
            <a:t>نقطه مشکل زا </a:t>
          </a:r>
          <a:r>
            <a:rPr lang="fa-IR" sz="2400" dirty="0" smtClean="0">
              <a:cs typeface="B Nazanin" panose="00000400000000000000" pitchFamily="2" charset="-78"/>
            </a:rPr>
            <a:t>پیدا شد، به طور دقیق مورد بررسی تفصیلی (مدل عقلایی) قرار می گیرد.</a:t>
          </a:r>
          <a:endParaRPr lang="en-US" sz="2400" dirty="0">
            <a:cs typeface="B Nazanin" panose="00000400000000000000" pitchFamily="2" charset="-78"/>
          </a:endParaRPr>
        </a:p>
      </dgm:t>
    </dgm:pt>
    <dgm:pt modelId="{E4900E53-DB13-44A4-AC99-A03C0360959C}" type="parTrans" cxnId="{C8CFCE5E-BA67-4123-8FCF-7282F70A2F01}">
      <dgm:prSet/>
      <dgm:spPr/>
      <dgm:t>
        <a:bodyPr/>
        <a:lstStyle/>
        <a:p>
          <a:endParaRPr lang="en-US"/>
        </a:p>
      </dgm:t>
    </dgm:pt>
    <dgm:pt modelId="{96B736A6-B5F9-46E6-9F34-79967D925266}" type="sibTrans" cxnId="{C8CFCE5E-BA67-4123-8FCF-7282F70A2F01}">
      <dgm:prSet/>
      <dgm:spPr/>
      <dgm:t>
        <a:bodyPr/>
        <a:lstStyle/>
        <a:p>
          <a:endParaRPr lang="en-US"/>
        </a:p>
      </dgm:t>
    </dgm:pt>
    <dgm:pt modelId="{D3C84F5E-426D-4110-A1A2-C988CC801F04}">
      <dgm:prSet phldrT="[Text]"/>
      <dgm:spPr/>
      <dgm:t>
        <a:bodyPr/>
        <a:lstStyle/>
        <a:p>
          <a:r>
            <a:rPr lang="fa-IR" dirty="0" smtClean="0">
              <a:solidFill>
                <a:srgbClr val="002060"/>
              </a:solidFill>
              <a:cs typeface="B Nazanin" panose="00000400000000000000" pitchFamily="2" charset="-78"/>
            </a:rPr>
            <a:t>اجتماعی مستقیم و غیر مستقیم</a:t>
          </a:r>
          <a:endParaRPr lang="en-US" dirty="0">
            <a:solidFill>
              <a:srgbClr val="002060"/>
            </a:solidFill>
            <a:cs typeface="B Nazanin" panose="00000400000000000000" pitchFamily="2" charset="-78"/>
          </a:endParaRPr>
        </a:p>
      </dgm:t>
    </dgm:pt>
    <dgm:pt modelId="{E08FA19D-50D1-4AB6-99B1-C7B73570F429}" type="parTrans" cxnId="{F0CE6B8E-6D8B-4FDE-90B1-571B1D03BE2E}">
      <dgm:prSet/>
      <dgm:spPr/>
      <dgm:t>
        <a:bodyPr/>
        <a:lstStyle/>
        <a:p>
          <a:endParaRPr lang="en-US"/>
        </a:p>
      </dgm:t>
    </dgm:pt>
    <dgm:pt modelId="{984EE750-2829-4E55-8920-2E233FAA0C35}" type="sibTrans" cxnId="{F0CE6B8E-6D8B-4FDE-90B1-571B1D03BE2E}">
      <dgm:prSet/>
      <dgm:spPr/>
      <dgm:t>
        <a:bodyPr/>
        <a:lstStyle/>
        <a:p>
          <a:endParaRPr lang="en-US"/>
        </a:p>
      </dgm:t>
    </dgm:pt>
    <dgm:pt modelId="{7D9DDF69-870D-4D4C-A40A-90243C77074D}">
      <dgm:prSet phldrT="[Text]"/>
      <dgm:spPr/>
      <dgm:t>
        <a:bodyPr/>
        <a:lstStyle/>
        <a:p>
          <a:pPr algn="just" rtl="1"/>
          <a:r>
            <a:rPr lang="fa-IR" dirty="0" smtClean="0">
              <a:cs typeface="B Nazanin" panose="00000400000000000000" pitchFamily="2" charset="-78"/>
            </a:rPr>
            <a:t>تصمیم گیري جمعی بر اساس </a:t>
          </a:r>
          <a:r>
            <a:rPr lang="fa-IR" dirty="0" smtClean="0">
              <a:solidFill>
                <a:srgbClr val="FF0000"/>
              </a:solidFill>
              <a:cs typeface="B Nazanin" panose="00000400000000000000" pitchFamily="2" charset="-78"/>
            </a:rPr>
            <a:t>مجموعه انتخاب هاي فردي شهروندان</a:t>
          </a:r>
          <a:r>
            <a:rPr lang="fa-IR" dirty="0" smtClean="0">
              <a:cs typeface="B Nazanin" panose="00000400000000000000" pitchFamily="2" charset="-78"/>
            </a:rPr>
            <a:t>. در فرایند انتخاب مستقیم، </a:t>
          </a:r>
          <a:r>
            <a:rPr lang="fa-IR" dirty="0" smtClean="0">
              <a:solidFill>
                <a:srgbClr val="FF0000"/>
              </a:solidFill>
              <a:cs typeface="B Nazanin" panose="00000400000000000000" pitchFamily="2" charset="-78"/>
            </a:rPr>
            <a:t>شهروندان مستقیما در </a:t>
          </a:r>
          <a:r>
            <a:rPr lang="fa-IR" dirty="0" smtClean="0">
              <a:cs typeface="B Nazanin" panose="00000400000000000000" pitchFamily="2" charset="-78"/>
            </a:rPr>
            <a:t>تصمیم گیري وارد می شوند؛ درصورتی که درتصمیم گیري غیرمستقیم، این فرایند توسط نمایندگان مردم انجام می گیرد.</a:t>
          </a:r>
          <a:endParaRPr lang="en-US" dirty="0">
            <a:cs typeface="B Nazanin" panose="00000400000000000000" pitchFamily="2" charset="-78"/>
          </a:endParaRPr>
        </a:p>
      </dgm:t>
    </dgm:pt>
    <dgm:pt modelId="{3251BA7A-D6B5-4A5B-9602-2FB0F6202677}" type="parTrans" cxnId="{6FD2529F-DE4B-4641-943A-52694DBAA88A}">
      <dgm:prSet/>
      <dgm:spPr/>
      <dgm:t>
        <a:bodyPr/>
        <a:lstStyle/>
        <a:p>
          <a:endParaRPr lang="en-US"/>
        </a:p>
      </dgm:t>
    </dgm:pt>
    <dgm:pt modelId="{8A67083A-D702-4F7A-BDA8-9A100BA0052F}" type="sibTrans" cxnId="{6FD2529F-DE4B-4641-943A-52694DBAA88A}">
      <dgm:prSet/>
      <dgm:spPr/>
      <dgm:t>
        <a:bodyPr/>
        <a:lstStyle/>
        <a:p>
          <a:endParaRPr lang="en-US"/>
        </a:p>
      </dgm:t>
    </dgm:pt>
    <dgm:pt modelId="{EF5380DB-1821-420D-851D-E51B830C82DF}" type="pres">
      <dgm:prSet presAssocID="{5235D3C0-A0D8-489B-8BE3-262BDF29093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0F804C-CF3A-4A02-A03C-F13AD5F0560E}" type="pres">
      <dgm:prSet presAssocID="{91E3F47B-B5BC-4E0F-9125-56FDF8D63B40}" presName="composite" presStyleCnt="0"/>
      <dgm:spPr/>
    </dgm:pt>
    <dgm:pt modelId="{2318CF57-A4AC-421C-8B7C-9984051B8799}" type="pres">
      <dgm:prSet presAssocID="{91E3F47B-B5BC-4E0F-9125-56FDF8D63B4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B3D094-EDC7-4831-8E04-2A657AF35587}" type="pres">
      <dgm:prSet presAssocID="{91E3F47B-B5BC-4E0F-9125-56FDF8D63B40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6073C4-0302-4EA6-9EBB-3370BB67C4E4}" type="pres">
      <dgm:prSet presAssocID="{743C162E-082D-49CD-B7FF-C8E852819185}" presName="sp" presStyleCnt="0"/>
      <dgm:spPr/>
    </dgm:pt>
    <dgm:pt modelId="{A500AD33-EE12-44F4-98E1-FEAF1F843E99}" type="pres">
      <dgm:prSet presAssocID="{30352549-BA3F-45ED-B64A-B2BA3B74AD82}" presName="composite" presStyleCnt="0"/>
      <dgm:spPr/>
    </dgm:pt>
    <dgm:pt modelId="{8F0839C0-F37B-4DFC-BB3B-724389D89CF8}" type="pres">
      <dgm:prSet presAssocID="{30352549-BA3F-45ED-B64A-B2BA3B74AD8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CCD051-2F41-4CC5-80F2-A759C71C5CEF}" type="pres">
      <dgm:prSet presAssocID="{30352549-BA3F-45ED-B64A-B2BA3B74AD82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6D4EB2-0264-4D00-8DC2-46A572E6D732}" type="pres">
      <dgm:prSet presAssocID="{2EB69751-FBB5-4A41-9BA1-855D34BB953E}" presName="sp" presStyleCnt="0"/>
      <dgm:spPr/>
    </dgm:pt>
    <dgm:pt modelId="{343ECA00-0389-40D6-A327-CAF3FA5C3C47}" type="pres">
      <dgm:prSet presAssocID="{D3C84F5E-426D-4110-A1A2-C988CC801F04}" presName="composite" presStyleCnt="0"/>
      <dgm:spPr/>
    </dgm:pt>
    <dgm:pt modelId="{A2C75277-F912-43BA-881D-0DDA0828215B}" type="pres">
      <dgm:prSet presAssocID="{D3C84F5E-426D-4110-A1A2-C988CC801F0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43EDCA-A6C8-4F7C-94A8-D7DD5D378FB8}" type="pres">
      <dgm:prSet presAssocID="{D3C84F5E-426D-4110-A1A2-C988CC801F04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C84C82-4FD4-4F6B-A3A2-8347BF7F598C}" type="presOf" srcId="{6D7710C7-24DA-43A8-8510-DE82E07AA17B}" destId="{67CCD051-2F41-4CC5-80F2-A759C71C5CEF}" srcOrd="0" destOrd="0" presId="urn:microsoft.com/office/officeart/2005/8/layout/chevron2"/>
    <dgm:cxn modelId="{855BF9FD-005F-4C49-B69F-CA6FA7637884}" srcId="{5235D3C0-A0D8-489B-8BE3-262BDF290933}" destId="{91E3F47B-B5BC-4E0F-9125-56FDF8D63B40}" srcOrd="0" destOrd="0" parTransId="{EA54AF75-064D-4252-A917-19090C7C0896}" sibTransId="{743C162E-082D-49CD-B7FF-C8E852819185}"/>
    <dgm:cxn modelId="{7E793144-F0EA-4257-93E8-E7B3E0F8F3D9}" type="presOf" srcId="{91E3F47B-B5BC-4E0F-9125-56FDF8D63B40}" destId="{2318CF57-A4AC-421C-8B7C-9984051B8799}" srcOrd="0" destOrd="0" presId="urn:microsoft.com/office/officeart/2005/8/layout/chevron2"/>
    <dgm:cxn modelId="{5E8ACA5F-7CAC-43CC-85BA-C0C7D7EC565C}" type="presOf" srcId="{30352549-BA3F-45ED-B64A-B2BA3B74AD82}" destId="{8F0839C0-F37B-4DFC-BB3B-724389D89CF8}" srcOrd="0" destOrd="0" presId="urn:microsoft.com/office/officeart/2005/8/layout/chevron2"/>
    <dgm:cxn modelId="{2518C2FE-D335-4A3F-A7C1-EE6EBDF64874}" type="presOf" srcId="{7D9DDF69-870D-4D4C-A40A-90243C77074D}" destId="{C243EDCA-A6C8-4F7C-94A8-D7DD5D378FB8}" srcOrd="0" destOrd="0" presId="urn:microsoft.com/office/officeart/2005/8/layout/chevron2"/>
    <dgm:cxn modelId="{9552F6F8-1DBD-46A9-8FC3-B82CA915434B}" type="presOf" srcId="{D3C84F5E-426D-4110-A1A2-C988CC801F04}" destId="{A2C75277-F912-43BA-881D-0DDA0828215B}" srcOrd="0" destOrd="0" presId="urn:microsoft.com/office/officeart/2005/8/layout/chevron2"/>
    <dgm:cxn modelId="{47EE9B1C-73B3-4504-85D3-06529CF706BE}" srcId="{91E3F47B-B5BC-4E0F-9125-56FDF8D63B40}" destId="{4EBDF033-924D-4BD4-A1C1-2DA197EEDD02}" srcOrd="0" destOrd="0" parTransId="{7AAE96D4-E9F7-4426-9B75-C47DF2271B4E}" sibTransId="{9AE3B680-503C-4282-B940-F291FD1FE35F}"/>
    <dgm:cxn modelId="{E1092186-CF88-48B8-AB4A-7C5B52528167}" srcId="{5235D3C0-A0D8-489B-8BE3-262BDF290933}" destId="{30352549-BA3F-45ED-B64A-B2BA3B74AD82}" srcOrd="1" destOrd="0" parTransId="{E9A37482-2838-4277-8672-253F8374BBD9}" sibTransId="{2EB69751-FBB5-4A41-9BA1-855D34BB953E}"/>
    <dgm:cxn modelId="{5E85EF79-C4F1-4D0C-ACB4-6AE11BB45112}" type="presOf" srcId="{4EBDF033-924D-4BD4-A1C1-2DA197EEDD02}" destId="{7AB3D094-EDC7-4831-8E04-2A657AF35587}" srcOrd="0" destOrd="0" presId="urn:microsoft.com/office/officeart/2005/8/layout/chevron2"/>
    <dgm:cxn modelId="{C8CFCE5E-BA67-4123-8FCF-7282F70A2F01}" srcId="{30352549-BA3F-45ED-B64A-B2BA3B74AD82}" destId="{6D7710C7-24DA-43A8-8510-DE82E07AA17B}" srcOrd="0" destOrd="0" parTransId="{E4900E53-DB13-44A4-AC99-A03C0360959C}" sibTransId="{96B736A6-B5F9-46E6-9F34-79967D925266}"/>
    <dgm:cxn modelId="{54403959-0A8E-45A4-9A9E-9F8C814DD6B5}" type="presOf" srcId="{5235D3C0-A0D8-489B-8BE3-262BDF290933}" destId="{EF5380DB-1821-420D-851D-E51B830C82DF}" srcOrd="0" destOrd="0" presId="urn:microsoft.com/office/officeart/2005/8/layout/chevron2"/>
    <dgm:cxn modelId="{6FD2529F-DE4B-4641-943A-52694DBAA88A}" srcId="{D3C84F5E-426D-4110-A1A2-C988CC801F04}" destId="{7D9DDF69-870D-4D4C-A40A-90243C77074D}" srcOrd="0" destOrd="0" parTransId="{3251BA7A-D6B5-4A5B-9602-2FB0F6202677}" sibTransId="{8A67083A-D702-4F7A-BDA8-9A100BA0052F}"/>
    <dgm:cxn modelId="{F0CE6B8E-6D8B-4FDE-90B1-571B1D03BE2E}" srcId="{5235D3C0-A0D8-489B-8BE3-262BDF290933}" destId="{D3C84F5E-426D-4110-A1A2-C988CC801F04}" srcOrd="2" destOrd="0" parTransId="{E08FA19D-50D1-4AB6-99B1-C7B73570F429}" sibTransId="{984EE750-2829-4E55-8920-2E233FAA0C35}"/>
    <dgm:cxn modelId="{5CD1AC96-BB11-418F-8151-E907A672CAF7}" type="presParOf" srcId="{EF5380DB-1821-420D-851D-E51B830C82DF}" destId="{490F804C-CF3A-4A02-A03C-F13AD5F0560E}" srcOrd="0" destOrd="0" presId="urn:microsoft.com/office/officeart/2005/8/layout/chevron2"/>
    <dgm:cxn modelId="{DBB71819-1252-4E3C-971F-D39DFA1F92BB}" type="presParOf" srcId="{490F804C-CF3A-4A02-A03C-F13AD5F0560E}" destId="{2318CF57-A4AC-421C-8B7C-9984051B8799}" srcOrd="0" destOrd="0" presId="urn:microsoft.com/office/officeart/2005/8/layout/chevron2"/>
    <dgm:cxn modelId="{A2E7DA60-C021-4D09-8677-67568575F1B6}" type="presParOf" srcId="{490F804C-CF3A-4A02-A03C-F13AD5F0560E}" destId="{7AB3D094-EDC7-4831-8E04-2A657AF35587}" srcOrd="1" destOrd="0" presId="urn:microsoft.com/office/officeart/2005/8/layout/chevron2"/>
    <dgm:cxn modelId="{4D8BED77-C71D-4BCF-B0C3-E8F8F8DD65DB}" type="presParOf" srcId="{EF5380DB-1821-420D-851D-E51B830C82DF}" destId="{4F6073C4-0302-4EA6-9EBB-3370BB67C4E4}" srcOrd="1" destOrd="0" presId="urn:microsoft.com/office/officeart/2005/8/layout/chevron2"/>
    <dgm:cxn modelId="{55C67CF1-B566-48C7-90DA-B107FAE91042}" type="presParOf" srcId="{EF5380DB-1821-420D-851D-E51B830C82DF}" destId="{A500AD33-EE12-44F4-98E1-FEAF1F843E99}" srcOrd="2" destOrd="0" presId="urn:microsoft.com/office/officeart/2005/8/layout/chevron2"/>
    <dgm:cxn modelId="{3BBDC227-7941-4987-9F97-435E2B726060}" type="presParOf" srcId="{A500AD33-EE12-44F4-98E1-FEAF1F843E99}" destId="{8F0839C0-F37B-4DFC-BB3B-724389D89CF8}" srcOrd="0" destOrd="0" presId="urn:microsoft.com/office/officeart/2005/8/layout/chevron2"/>
    <dgm:cxn modelId="{F81B56C3-DC19-43DE-8BB8-09C6D42F39C8}" type="presParOf" srcId="{A500AD33-EE12-44F4-98E1-FEAF1F843E99}" destId="{67CCD051-2F41-4CC5-80F2-A759C71C5CEF}" srcOrd="1" destOrd="0" presId="urn:microsoft.com/office/officeart/2005/8/layout/chevron2"/>
    <dgm:cxn modelId="{223D9B18-5DA5-45AE-9D3E-59954804D89C}" type="presParOf" srcId="{EF5380DB-1821-420D-851D-E51B830C82DF}" destId="{C76D4EB2-0264-4D00-8DC2-46A572E6D732}" srcOrd="3" destOrd="0" presId="urn:microsoft.com/office/officeart/2005/8/layout/chevron2"/>
    <dgm:cxn modelId="{EA08C6DC-C458-4AF1-96D2-6B79DC0B6AF3}" type="presParOf" srcId="{EF5380DB-1821-420D-851D-E51B830C82DF}" destId="{343ECA00-0389-40D6-A327-CAF3FA5C3C47}" srcOrd="4" destOrd="0" presId="urn:microsoft.com/office/officeart/2005/8/layout/chevron2"/>
    <dgm:cxn modelId="{BA353020-4DA6-4910-AE4B-DE09A777EF7B}" type="presParOf" srcId="{343ECA00-0389-40D6-A327-CAF3FA5C3C47}" destId="{A2C75277-F912-43BA-881D-0DDA0828215B}" srcOrd="0" destOrd="0" presId="urn:microsoft.com/office/officeart/2005/8/layout/chevron2"/>
    <dgm:cxn modelId="{5A86FC67-06F6-4F69-AC65-EC800AE33CE6}" type="presParOf" srcId="{343ECA00-0389-40D6-A327-CAF3FA5C3C47}" destId="{C243EDCA-A6C8-4F7C-94A8-D7DD5D378FB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210AEE6-44CA-4D2E-B8FD-BB2258B4F04B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2EA7E40-4281-41B2-91FD-532EDB053651}">
      <dgm:prSet phldrT="[Text]" custT="1"/>
      <dgm:spPr/>
      <dgm:t>
        <a:bodyPr/>
        <a:lstStyle/>
        <a:p>
          <a:r>
            <a:rPr lang="fa-IR" sz="3200" dirty="0" smtClean="0">
              <a:solidFill>
                <a:srgbClr val="002060"/>
              </a:solidFill>
              <a:cs typeface="B Nazanin" panose="00000400000000000000" pitchFamily="2" charset="-78"/>
            </a:rPr>
            <a:t>اقتضایی</a:t>
          </a:r>
          <a:endParaRPr lang="en-US" sz="2400" dirty="0">
            <a:solidFill>
              <a:srgbClr val="002060"/>
            </a:solidFill>
            <a:cs typeface="B Nazanin" panose="00000400000000000000" pitchFamily="2" charset="-78"/>
          </a:endParaRPr>
        </a:p>
      </dgm:t>
    </dgm:pt>
    <dgm:pt modelId="{000F0E82-49AA-4130-8269-BDEDEC52FA6C}" type="parTrans" cxnId="{34B34EC5-FF6A-4DB1-A661-19081B92F00F}">
      <dgm:prSet/>
      <dgm:spPr/>
      <dgm:t>
        <a:bodyPr/>
        <a:lstStyle/>
        <a:p>
          <a:endParaRPr lang="en-US"/>
        </a:p>
      </dgm:t>
    </dgm:pt>
    <dgm:pt modelId="{EA6451C8-0D49-455B-B943-B0C13F478B42}" type="sibTrans" cxnId="{34B34EC5-FF6A-4DB1-A661-19081B92F00F}">
      <dgm:prSet/>
      <dgm:spPr/>
      <dgm:t>
        <a:bodyPr/>
        <a:lstStyle/>
        <a:p>
          <a:endParaRPr lang="en-US"/>
        </a:p>
      </dgm:t>
    </dgm:pt>
    <dgm:pt modelId="{313850C8-F363-4AD0-BEF2-A3251FA4DF6D}">
      <dgm:prSet phldrT="[Text]"/>
      <dgm:spPr/>
      <dgm:t>
        <a:bodyPr/>
        <a:lstStyle/>
        <a:p>
          <a:pPr algn="just" rtl="1"/>
          <a:r>
            <a:rPr lang="fa-IR" dirty="0" smtClean="0">
              <a:cs typeface="B Nazanin" panose="00000400000000000000" pitchFamily="2" charset="-78"/>
            </a:rPr>
            <a:t>عدم اتّکا به یک روش و شیوه خاص در خط مشی گذاري به عنوان تنها روش مناسب و مطلوب و انتخاب نظریه اي که با شرایط موجود هم خوانی و تناسب بیشتري دارد.</a:t>
          </a:r>
          <a:endParaRPr lang="en-US" dirty="0">
            <a:cs typeface="B Nazanin" panose="00000400000000000000" pitchFamily="2" charset="-78"/>
          </a:endParaRPr>
        </a:p>
      </dgm:t>
    </dgm:pt>
    <dgm:pt modelId="{ED9E9123-7C51-4C10-A8E0-20A05B628B34}" type="parTrans" cxnId="{984249D7-9634-4EA1-8B1B-87986544ADCC}">
      <dgm:prSet/>
      <dgm:spPr/>
      <dgm:t>
        <a:bodyPr/>
        <a:lstStyle/>
        <a:p>
          <a:endParaRPr lang="en-US"/>
        </a:p>
      </dgm:t>
    </dgm:pt>
    <dgm:pt modelId="{EA94862A-905C-4923-86C6-AA3B577F02C1}" type="sibTrans" cxnId="{984249D7-9634-4EA1-8B1B-87986544ADCC}">
      <dgm:prSet/>
      <dgm:spPr/>
      <dgm:t>
        <a:bodyPr/>
        <a:lstStyle/>
        <a:p>
          <a:endParaRPr lang="en-US"/>
        </a:p>
      </dgm:t>
    </dgm:pt>
    <dgm:pt modelId="{9C696932-22ED-4928-A88F-5E9ACC26893A}">
      <dgm:prSet phldrT="[Text]"/>
      <dgm:spPr/>
      <dgm:t>
        <a:bodyPr/>
        <a:lstStyle/>
        <a:p>
          <a:r>
            <a:rPr lang="fa-IR" b="1" dirty="0" smtClean="0">
              <a:solidFill>
                <a:srgbClr val="002060"/>
              </a:solidFill>
              <a:cs typeface="B Nazanin" panose="00000400000000000000" pitchFamily="2" charset="-78"/>
            </a:rPr>
            <a:t>بحران</a:t>
          </a:r>
          <a:endParaRPr lang="en-US" b="1" dirty="0">
            <a:solidFill>
              <a:srgbClr val="002060"/>
            </a:solidFill>
            <a:cs typeface="B Nazanin" panose="00000400000000000000" pitchFamily="2" charset="-78"/>
          </a:endParaRPr>
        </a:p>
      </dgm:t>
    </dgm:pt>
    <dgm:pt modelId="{64294710-EA04-426B-A4D7-E8C534247137}" type="parTrans" cxnId="{58B96FE8-F633-4A3E-B135-A5AB4AF9F058}">
      <dgm:prSet/>
      <dgm:spPr/>
      <dgm:t>
        <a:bodyPr/>
        <a:lstStyle/>
        <a:p>
          <a:endParaRPr lang="en-US"/>
        </a:p>
      </dgm:t>
    </dgm:pt>
    <dgm:pt modelId="{D101737D-9ACD-4E51-9051-71C38D872FE1}" type="sibTrans" cxnId="{58B96FE8-F633-4A3E-B135-A5AB4AF9F058}">
      <dgm:prSet/>
      <dgm:spPr/>
      <dgm:t>
        <a:bodyPr/>
        <a:lstStyle/>
        <a:p>
          <a:endParaRPr lang="en-US"/>
        </a:p>
      </dgm:t>
    </dgm:pt>
    <dgm:pt modelId="{071D13FC-D7FF-48AC-B73E-B19ACE18DA61}">
      <dgm:prSet phldrT="[Text]"/>
      <dgm:spPr/>
      <dgm:t>
        <a:bodyPr/>
        <a:lstStyle/>
        <a:p>
          <a:pPr algn="just" rtl="1"/>
          <a:r>
            <a:rPr lang="fa-IR" dirty="0" smtClean="0">
              <a:cs typeface="B Nazanin" panose="00000400000000000000" pitchFamily="2" charset="-78"/>
            </a:rPr>
            <a:t>تاکید بر ضوابط و رویه هاي </a:t>
          </a:r>
          <a:r>
            <a:rPr lang="fa-IR" dirty="0" smtClean="0">
              <a:solidFill>
                <a:srgbClr val="FF0000"/>
              </a:solidFill>
              <a:cs typeface="B Nazanin" panose="00000400000000000000" pitchFamily="2" charset="-78"/>
            </a:rPr>
            <a:t>جاري سازمان و رفع فوری بحران</a:t>
          </a:r>
          <a:r>
            <a:rPr lang="fa-IR" dirty="0" smtClean="0">
              <a:cs typeface="B Nazanin" panose="00000400000000000000" pitchFamily="2" charset="-78"/>
            </a:rPr>
            <a:t> به جاي رفع اساسی مشکل در بلند مدت.</a:t>
          </a:r>
          <a:endParaRPr lang="en-US" dirty="0">
            <a:cs typeface="B Nazanin" panose="00000400000000000000" pitchFamily="2" charset="-78"/>
          </a:endParaRPr>
        </a:p>
      </dgm:t>
    </dgm:pt>
    <dgm:pt modelId="{DD039FC1-F6B2-4F95-B5B6-EA08276F2F83}" type="parTrans" cxnId="{B868F0FA-FA92-4065-A540-5B9D0EE556BF}">
      <dgm:prSet/>
      <dgm:spPr/>
      <dgm:t>
        <a:bodyPr/>
        <a:lstStyle/>
        <a:p>
          <a:endParaRPr lang="en-US"/>
        </a:p>
      </dgm:t>
    </dgm:pt>
    <dgm:pt modelId="{6FE9EFFA-E7B9-4FE1-B49B-59EC72E7DCD0}" type="sibTrans" cxnId="{B868F0FA-FA92-4065-A540-5B9D0EE556BF}">
      <dgm:prSet/>
      <dgm:spPr/>
      <dgm:t>
        <a:bodyPr/>
        <a:lstStyle/>
        <a:p>
          <a:endParaRPr lang="en-US"/>
        </a:p>
      </dgm:t>
    </dgm:pt>
    <dgm:pt modelId="{6F904928-9C04-4279-A944-00DD5AC34FDF}">
      <dgm:prSet phldrT="[Text]"/>
      <dgm:spPr/>
      <dgm:t>
        <a:bodyPr/>
        <a:lstStyle/>
        <a:p>
          <a:r>
            <a:rPr lang="fa-IR" dirty="0" smtClean="0"/>
            <a:t>اجتماعی</a:t>
          </a:r>
          <a:endParaRPr lang="en-US" dirty="0"/>
        </a:p>
      </dgm:t>
    </dgm:pt>
    <dgm:pt modelId="{E67724BF-1005-4910-8F27-B1FAB98D4BBD}" type="parTrans" cxnId="{020A35FD-93FC-4FE9-B6C0-D8360A7B5E29}">
      <dgm:prSet/>
      <dgm:spPr/>
      <dgm:t>
        <a:bodyPr/>
        <a:lstStyle/>
        <a:p>
          <a:endParaRPr lang="en-US"/>
        </a:p>
      </dgm:t>
    </dgm:pt>
    <dgm:pt modelId="{2D09B580-4D2D-4337-B721-9C4C9F4EE1EF}" type="sibTrans" cxnId="{020A35FD-93FC-4FE9-B6C0-D8360A7B5E29}">
      <dgm:prSet/>
      <dgm:spPr/>
      <dgm:t>
        <a:bodyPr/>
        <a:lstStyle/>
        <a:p>
          <a:endParaRPr lang="en-US"/>
        </a:p>
      </dgm:t>
    </dgm:pt>
    <dgm:pt modelId="{45DF2997-85D8-48AC-9CFC-125C8DA361ED}">
      <dgm:prSet phldrT="[Text]"/>
      <dgm:spPr/>
      <dgm:t>
        <a:bodyPr/>
        <a:lstStyle/>
        <a:p>
          <a:pPr algn="just" rtl="1"/>
          <a:r>
            <a:rPr lang="fa-IR" dirty="0" smtClean="0">
              <a:cs typeface="B Nazanin" panose="00000400000000000000" pitchFamily="2" charset="-78"/>
            </a:rPr>
            <a:t>با توجه به فرایند حل مسئله و تغییر، و </a:t>
          </a:r>
          <a:r>
            <a:rPr lang="fa-IR" dirty="0" smtClean="0">
              <a:solidFill>
                <a:srgbClr val="FF0000"/>
              </a:solidFill>
              <a:cs typeface="B Nazanin" panose="00000400000000000000" pitchFamily="2" charset="-78"/>
            </a:rPr>
            <a:t>تلفیق فرایندها، شاخص ها، اعتقادات و رفتارها </a:t>
          </a:r>
          <a:r>
            <a:rPr lang="fa-IR" dirty="0" smtClean="0">
              <a:cs typeface="B Nazanin" panose="00000400000000000000" pitchFamily="2" charset="-78"/>
            </a:rPr>
            <a:t>به همراه نظام ارزشی دیگر شیوه ها، نظریه و عمل مدیریت را در استنباط از مشکلات غنی</a:t>
          </a:r>
          <a:endParaRPr lang="en-US" dirty="0">
            <a:cs typeface="B Nazanin" panose="00000400000000000000" pitchFamily="2" charset="-78"/>
          </a:endParaRPr>
        </a:p>
      </dgm:t>
    </dgm:pt>
    <dgm:pt modelId="{940A255B-782D-4843-9CD5-2E1FDCA876DC}" type="parTrans" cxnId="{C0180323-102F-4987-986A-E2CBEE4A3E38}">
      <dgm:prSet/>
      <dgm:spPr/>
      <dgm:t>
        <a:bodyPr/>
        <a:lstStyle/>
        <a:p>
          <a:endParaRPr lang="en-US"/>
        </a:p>
      </dgm:t>
    </dgm:pt>
    <dgm:pt modelId="{C35A449A-6DAE-492B-8AC3-25970A1A0056}" type="sibTrans" cxnId="{C0180323-102F-4987-986A-E2CBEE4A3E38}">
      <dgm:prSet/>
      <dgm:spPr/>
      <dgm:t>
        <a:bodyPr/>
        <a:lstStyle/>
        <a:p>
          <a:endParaRPr lang="en-US"/>
        </a:p>
      </dgm:t>
    </dgm:pt>
    <dgm:pt modelId="{643F2284-48CE-4838-89F2-E647800F08E8}">
      <dgm:prSet/>
      <dgm:spPr/>
      <dgm:t>
        <a:bodyPr/>
        <a:lstStyle/>
        <a:p>
          <a:pPr algn="just" rtl="1"/>
          <a:r>
            <a:rPr lang="fa-IR" dirty="0" smtClean="0">
              <a:cs typeface="B Nazanin" panose="00000400000000000000" pitchFamily="2" charset="-78"/>
            </a:rPr>
            <a:t>می سازد.</a:t>
          </a:r>
          <a:endParaRPr lang="en-US" dirty="0">
            <a:cs typeface="B Nazanin" panose="00000400000000000000" pitchFamily="2" charset="-78"/>
          </a:endParaRPr>
        </a:p>
      </dgm:t>
    </dgm:pt>
    <dgm:pt modelId="{3193647D-AFC0-4509-B62F-C672AA468265}" type="parTrans" cxnId="{6F1FE163-EA73-40A8-86C5-1FDCE01278A3}">
      <dgm:prSet/>
      <dgm:spPr/>
      <dgm:t>
        <a:bodyPr/>
        <a:lstStyle/>
        <a:p>
          <a:endParaRPr lang="en-US"/>
        </a:p>
      </dgm:t>
    </dgm:pt>
    <dgm:pt modelId="{7FFB3BC1-7B7A-486C-8FB1-E4926C90ABEF}" type="sibTrans" cxnId="{6F1FE163-EA73-40A8-86C5-1FDCE01278A3}">
      <dgm:prSet/>
      <dgm:spPr/>
      <dgm:t>
        <a:bodyPr/>
        <a:lstStyle/>
        <a:p>
          <a:endParaRPr lang="en-US"/>
        </a:p>
      </dgm:t>
    </dgm:pt>
    <dgm:pt modelId="{C62FDBFB-D5AF-490A-9BCE-10255904AA84}" type="pres">
      <dgm:prSet presAssocID="{F210AEE6-44CA-4D2E-B8FD-BB2258B4F0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AFF78B4-5522-44D9-9FAE-1CBD201DCCFB}" type="pres">
      <dgm:prSet presAssocID="{02EA7E40-4281-41B2-91FD-532EDB053651}" presName="composite" presStyleCnt="0"/>
      <dgm:spPr/>
    </dgm:pt>
    <dgm:pt modelId="{B2B7F5F3-36C4-4458-AFA3-EE7FE617BD07}" type="pres">
      <dgm:prSet presAssocID="{02EA7E40-4281-41B2-91FD-532EDB05365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5E0377-CB5B-4992-8F86-62DD8109B373}" type="pres">
      <dgm:prSet presAssocID="{02EA7E40-4281-41B2-91FD-532EDB05365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BC9C0B-733E-4113-A40B-B02AB5F3E96D}" type="pres">
      <dgm:prSet presAssocID="{EA6451C8-0D49-455B-B943-B0C13F478B42}" presName="sp" presStyleCnt="0"/>
      <dgm:spPr/>
    </dgm:pt>
    <dgm:pt modelId="{5F296382-A3F1-4691-AD93-6954285A184E}" type="pres">
      <dgm:prSet presAssocID="{9C696932-22ED-4928-A88F-5E9ACC26893A}" presName="composite" presStyleCnt="0"/>
      <dgm:spPr/>
    </dgm:pt>
    <dgm:pt modelId="{7D4FAB5E-3C2F-41D1-BEC1-07C4932BF320}" type="pres">
      <dgm:prSet presAssocID="{9C696932-22ED-4928-A88F-5E9ACC26893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D9F6A8-9378-4C68-8B6D-47CA95EE5BC6}" type="pres">
      <dgm:prSet presAssocID="{9C696932-22ED-4928-A88F-5E9ACC26893A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7F0580-D5D7-48BB-9F20-BBF7F0C9C576}" type="pres">
      <dgm:prSet presAssocID="{D101737D-9ACD-4E51-9051-71C38D872FE1}" presName="sp" presStyleCnt="0"/>
      <dgm:spPr/>
    </dgm:pt>
    <dgm:pt modelId="{427DBCA3-9930-4735-A8C7-7E3E2889333D}" type="pres">
      <dgm:prSet presAssocID="{6F904928-9C04-4279-A944-00DD5AC34FDF}" presName="composite" presStyleCnt="0"/>
      <dgm:spPr/>
    </dgm:pt>
    <dgm:pt modelId="{2DA3FCF3-D501-4DCE-82D2-2B4446AB5AA6}" type="pres">
      <dgm:prSet presAssocID="{6F904928-9C04-4279-A944-00DD5AC34FD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652355-F5E9-488E-BE97-DFD517CE9CE9}" type="pres">
      <dgm:prSet presAssocID="{6F904928-9C04-4279-A944-00DD5AC34FD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8B96FE8-F633-4A3E-B135-A5AB4AF9F058}" srcId="{F210AEE6-44CA-4D2E-B8FD-BB2258B4F04B}" destId="{9C696932-22ED-4928-A88F-5E9ACC26893A}" srcOrd="1" destOrd="0" parTransId="{64294710-EA04-426B-A4D7-E8C534247137}" sibTransId="{D101737D-9ACD-4E51-9051-71C38D872FE1}"/>
    <dgm:cxn modelId="{6F1FE163-EA73-40A8-86C5-1FDCE01278A3}" srcId="{6F904928-9C04-4279-A944-00DD5AC34FDF}" destId="{643F2284-48CE-4838-89F2-E647800F08E8}" srcOrd="1" destOrd="0" parTransId="{3193647D-AFC0-4509-B62F-C672AA468265}" sibTransId="{7FFB3BC1-7B7A-486C-8FB1-E4926C90ABEF}"/>
    <dgm:cxn modelId="{B868F0FA-FA92-4065-A540-5B9D0EE556BF}" srcId="{9C696932-22ED-4928-A88F-5E9ACC26893A}" destId="{071D13FC-D7FF-48AC-B73E-B19ACE18DA61}" srcOrd="0" destOrd="0" parTransId="{DD039FC1-F6B2-4F95-B5B6-EA08276F2F83}" sibTransId="{6FE9EFFA-E7B9-4FE1-B49B-59EC72E7DCD0}"/>
    <dgm:cxn modelId="{C0180323-102F-4987-986A-E2CBEE4A3E38}" srcId="{6F904928-9C04-4279-A944-00DD5AC34FDF}" destId="{45DF2997-85D8-48AC-9CFC-125C8DA361ED}" srcOrd="0" destOrd="0" parTransId="{940A255B-782D-4843-9CD5-2E1FDCA876DC}" sibTransId="{C35A449A-6DAE-492B-8AC3-25970A1A0056}"/>
    <dgm:cxn modelId="{FD67E08C-B433-413A-BA9D-0F3D179CC90C}" type="presOf" srcId="{02EA7E40-4281-41B2-91FD-532EDB053651}" destId="{B2B7F5F3-36C4-4458-AFA3-EE7FE617BD07}" srcOrd="0" destOrd="0" presId="urn:microsoft.com/office/officeart/2005/8/layout/chevron2"/>
    <dgm:cxn modelId="{BAD89E5F-544C-411A-AB58-A142E36D54F3}" type="presOf" srcId="{F210AEE6-44CA-4D2E-B8FD-BB2258B4F04B}" destId="{C62FDBFB-D5AF-490A-9BCE-10255904AA84}" srcOrd="0" destOrd="0" presId="urn:microsoft.com/office/officeart/2005/8/layout/chevron2"/>
    <dgm:cxn modelId="{984249D7-9634-4EA1-8B1B-87986544ADCC}" srcId="{02EA7E40-4281-41B2-91FD-532EDB053651}" destId="{313850C8-F363-4AD0-BEF2-A3251FA4DF6D}" srcOrd="0" destOrd="0" parTransId="{ED9E9123-7C51-4C10-A8E0-20A05B628B34}" sibTransId="{EA94862A-905C-4923-86C6-AA3B577F02C1}"/>
    <dgm:cxn modelId="{D621A24F-D150-46D5-9F3E-BA6128EAA233}" type="presOf" srcId="{9C696932-22ED-4928-A88F-5E9ACC26893A}" destId="{7D4FAB5E-3C2F-41D1-BEC1-07C4932BF320}" srcOrd="0" destOrd="0" presId="urn:microsoft.com/office/officeart/2005/8/layout/chevron2"/>
    <dgm:cxn modelId="{50F45F5F-8DDA-49A0-939D-1B9815603567}" type="presOf" srcId="{071D13FC-D7FF-48AC-B73E-B19ACE18DA61}" destId="{E3D9F6A8-9378-4C68-8B6D-47CA95EE5BC6}" srcOrd="0" destOrd="0" presId="urn:microsoft.com/office/officeart/2005/8/layout/chevron2"/>
    <dgm:cxn modelId="{0D3B4D5E-2058-4188-BE34-30A7079295A5}" type="presOf" srcId="{643F2284-48CE-4838-89F2-E647800F08E8}" destId="{37652355-F5E9-488E-BE97-DFD517CE9CE9}" srcOrd="0" destOrd="1" presId="urn:microsoft.com/office/officeart/2005/8/layout/chevron2"/>
    <dgm:cxn modelId="{9009BE15-6C3F-4504-9E84-C9F77C4F9E78}" type="presOf" srcId="{6F904928-9C04-4279-A944-00DD5AC34FDF}" destId="{2DA3FCF3-D501-4DCE-82D2-2B4446AB5AA6}" srcOrd="0" destOrd="0" presId="urn:microsoft.com/office/officeart/2005/8/layout/chevron2"/>
    <dgm:cxn modelId="{27128A4B-B2EE-40C9-B8C9-B00217228E84}" type="presOf" srcId="{45DF2997-85D8-48AC-9CFC-125C8DA361ED}" destId="{37652355-F5E9-488E-BE97-DFD517CE9CE9}" srcOrd="0" destOrd="0" presId="urn:microsoft.com/office/officeart/2005/8/layout/chevron2"/>
    <dgm:cxn modelId="{34B34EC5-FF6A-4DB1-A661-19081B92F00F}" srcId="{F210AEE6-44CA-4D2E-B8FD-BB2258B4F04B}" destId="{02EA7E40-4281-41B2-91FD-532EDB053651}" srcOrd="0" destOrd="0" parTransId="{000F0E82-49AA-4130-8269-BDEDEC52FA6C}" sibTransId="{EA6451C8-0D49-455B-B943-B0C13F478B42}"/>
    <dgm:cxn modelId="{7B7D326C-6424-47EA-8FF8-F231EB58A1A2}" type="presOf" srcId="{313850C8-F363-4AD0-BEF2-A3251FA4DF6D}" destId="{D45E0377-CB5B-4992-8F86-62DD8109B373}" srcOrd="0" destOrd="0" presId="urn:microsoft.com/office/officeart/2005/8/layout/chevron2"/>
    <dgm:cxn modelId="{020A35FD-93FC-4FE9-B6C0-D8360A7B5E29}" srcId="{F210AEE6-44CA-4D2E-B8FD-BB2258B4F04B}" destId="{6F904928-9C04-4279-A944-00DD5AC34FDF}" srcOrd="2" destOrd="0" parTransId="{E67724BF-1005-4910-8F27-B1FAB98D4BBD}" sibTransId="{2D09B580-4D2D-4337-B721-9C4C9F4EE1EF}"/>
    <dgm:cxn modelId="{F0377479-3EED-4F74-A775-2BCA7C33095D}" type="presParOf" srcId="{C62FDBFB-D5AF-490A-9BCE-10255904AA84}" destId="{2AFF78B4-5522-44D9-9FAE-1CBD201DCCFB}" srcOrd="0" destOrd="0" presId="urn:microsoft.com/office/officeart/2005/8/layout/chevron2"/>
    <dgm:cxn modelId="{069207CB-D879-4103-BB46-751582161419}" type="presParOf" srcId="{2AFF78B4-5522-44D9-9FAE-1CBD201DCCFB}" destId="{B2B7F5F3-36C4-4458-AFA3-EE7FE617BD07}" srcOrd="0" destOrd="0" presId="urn:microsoft.com/office/officeart/2005/8/layout/chevron2"/>
    <dgm:cxn modelId="{C04DDEF4-A480-4F21-831B-CDF56DDBA996}" type="presParOf" srcId="{2AFF78B4-5522-44D9-9FAE-1CBD201DCCFB}" destId="{D45E0377-CB5B-4992-8F86-62DD8109B373}" srcOrd="1" destOrd="0" presId="urn:microsoft.com/office/officeart/2005/8/layout/chevron2"/>
    <dgm:cxn modelId="{3914C664-1B05-4465-95D1-35B40B28F33B}" type="presParOf" srcId="{C62FDBFB-D5AF-490A-9BCE-10255904AA84}" destId="{0CBC9C0B-733E-4113-A40B-B02AB5F3E96D}" srcOrd="1" destOrd="0" presId="urn:microsoft.com/office/officeart/2005/8/layout/chevron2"/>
    <dgm:cxn modelId="{5ECAF88A-8C30-434F-94C6-6A5E1134923B}" type="presParOf" srcId="{C62FDBFB-D5AF-490A-9BCE-10255904AA84}" destId="{5F296382-A3F1-4691-AD93-6954285A184E}" srcOrd="2" destOrd="0" presId="urn:microsoft.com/office/officeart/2005/8/layout/chevron2"/>
    <dgm:cxn modelId="{D53E99FE-F014-4D63-BF16-190A777D2048}" type="presParOf" srcId="{5F296382-A3F1-4691-AD93-6954285A184E}" destId="{7D4FAB5E-3C2F-41D1-BEC1-07C4932BF320}" srcOrd="0" destOrd="0" presId="urn:microsoft.com/office/officeart/2005/8/layout/chevron2"/>
    <dgm:cxn modelId="{E8C4FC42-A427-488E-9135-4715FFAD36BC}" type="presParOf" srcId="{5F296382-A3F1-4691-AD93-6954285A184E}" destId="{E3D9F6A8-9378-4C68-8B6D-47CA95EE5BC6}" srcOrd="1" destOrd="0" presId="urn:microsoft.com/office/officeart/2005/8/layout/chevron2"/>
    <dgm:cxn modelId="{6192BCCF-B1E2-4234-A8E3-7555CD356EB9}" type="presParOf" srcId="{C62FDBFB-D5AF-490A-9BCE-10255904AA84}" destId="{C97F0580-D5D7-48BB-9F20-BBF7F0C9C576}" srcOrd="3" destOrd="0" presId="urn:microsoft.com/office/officeart/2005/8/layout/chevron2"/>
    <dgm:cxn modelId="{3C54D872-D2FB-45E7-82FF-525DBBF53F0F}" type="presParOf" srcId="{C62FDBFB-D5AF-490A-9BCE-10255904AA84}" destId="{427DBCA3-9930-4735-A8C7-7E3E2889333D}" srcOrd="4" destOrd="0" presId="urn:microsoft.com/office/officeart/2005/8/layout/chevron2"/>
    <dgm:cxn modelId="{8C56A520-4C0D-4B98-9F32-E2C6AAB9545B}" type="presParOf" srcId="{427DBCA3-9930-4735-A8C7-7E3E2889333D}" destId="{2DA3FCF3-D501-4DCE-82D2-2B4446AB5AA6}" srcOrd="0" destOrd="0" presId="urn:microsoft.com/office/officeart/2005/8/layout/chevron2"/>
    <dgm:cxn modelId="{714CFF59-EDD4-41C5-9AB5-DEA7B1083B7F}" type="presParOf" srcId="{427DBCA3-9930-4735-A8C7-7E3E2889333D}" destId="{37652355-F5E9-488E-BE97-DFD517CE9CE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C5D2D6D-CEF5-496B-8D5D-F8F9078B0669}" type="doc">
      <dgm:prSet loTypeId="urn:microsoft.com/office/officeart/2005/8/layout/radial2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9C2234A-69FC-4762-9F6D-F5D6BD915A26}">
      <dgm:prSet phldrT="[Text]"/>
      <dgm:spPr/>
      <dgm:t>
        <a:bodyPr/>
        <a:lstStyle/>
        <a:p>
          <a:r>
            <a:rPr lang="fa-IR" dirty="0" smtClean="0">
              <a:cs typeface="B Lotus" pitchFamily="2" charset="-78"/>
            </a:rPr>
            <a:t>زمان کار</a:t>
          </a:r>
          <a:endParaRPr lang="en-US" dirty="0">
            <a:cs typeface="B Lotus" pitchFamily="2" charset="-78"/>
          </a:endParaRPr>
        </a:p>
      </dgm:t>
    </dgm:pt>
    <dgm:pt modelId="{1FC173BF-0F44-49E6-A528-D16DA4391688}" type="parTrans" cxnId="{FE83DA1E-21AD-443E-AD71-E8DF4DB73F5E}">
      <dgm:prSet/>
      <dgm:spPr/>
      <dgm:t>
        <a:bodyPr/>
        <a:lstStyle/>
        <a:p>
          <a:endParaRPr lang="en-US"/>
        </a:p>
      </dgm:t>
    </dgm:pt>
    <dgm:pt modelId="{34B935BC-9D1A-45D8-A48B-9F26F103A7C2}" type="sibTrans" cxnId="{FE83DA1E-21AD-443E-AD71-E8DF4DB73F5E}">
      <dgm:prSet/>
      <dgm:spPr/>
      <dgm:t>
        <a:bodyPr/>
        <a:lstStyle/>
        <a:p>
          <a:endParaRPr lang="en-US"/>
        </a:p>
      </dgm:t>
    </dgm:pt>
    <dgm:pt modelId="{4823C1EF-74E9-4EE3-B70B-FE22DB42C7A7}">
      <dgm:prSet phldrT="[Text]" custT="1"/>
      <dgm:spPr/>
      <dgm:t>
        <a:bodyPr/>
        <a:lstStyle/>
        <a:p>
          <a:r>
            <a:rPr lang="fa-IR" sz="2900" dirty="0" smtClean="0">
              <a:cs typeface="B Lotus" pitchFamily="2" charset="-78"/>
            </a:rPr>
            <a:t>زمان خارج از کار</a:t>
          </a:r>
          <a:endParaRPr lang="en-US" sz="2900" dirty="0">
            <a:cs typeface="B Lotus" pitchFamily="2" charset="-78"/>
          </a:endParaRPr>
        </a:p>
      </dgm:t>
    </dgm:pt>
    <dgm:pt modelId="{B7FCC9AF-0279-4AC7-8CE6-4CA8E1F2B8E9}" type="parTrans" cxnId="{B087C42B-0784-4393-866D-1B10D20119B5}">
      <dgm:prSet/>
      <dgm:spPr/>
      <dgm:t>
        <a:bodyPr/>
        <a:lstStyle/>
        <a:p>
          <a:endParaRPr lang="en-US"/>
        </a:p>
      </dgm:t>
    </dgm:pt>
    <dgm:pt modelId="{DF0E53DE-F604-4710-ACBB-6A760D2F0346}" type="sibTrans" cxnId="{B087C42B-0784-4393-866D-1B10D20119B5}">
      <dgm:prSet/>
      <dgm:spPr/>
      <dgm:t>
        <a:bodyPr/>
        <a:lstStyle/>
        <a:p>
          <a:endParaRPr lang="en-US"/>
        </a:p>
      </dgm:t>
    </dgm:pt>
    <dgm:pt modelId="{18DE85A5-DE1B-4D57-A85F-3D68C3DE87B2}">
      <dgm:prSet phldrT="[Text]" custT="1"/>
      <dgm:spPr/>
      <dgm:t>
        <a:bodyPr/>
        <a:lstStyle/>
        <a:p>
          <a:pPr rtl="1"/>
          <a:r>
            <a:rPr lang="fa-IR" sz="1900" smtClean="0">
              <a:cs typeface="B Lotus" pitchFamily="2" charset="-78"/>
            </a:rPr>
            <a:t>امور خانواده </a:t>
          </a:r>
          <a:endParaRPr lang="en-US" sz="1900">
            <a:cs typeface="B Lotus" pitchFamily="2" charset="-78"/>
          </a:endParaRPr>
        </a:p>
      </dgm:t>
    </dgm:pt>
    <dgm:pt modelId="{0FFE0CCA-2479-4DC1-BDC5-627981C74D29}" type="parTrans" cxnId="{D4599C36-17E1-47BF-BE59-4CD826464EE3}">
      <dgm:prSet/>
      <dgm:spPr/>
      <dgm:t>
        <a:bodyPr/>
        <a:lstStyle/>
        <a:p>
          <a:endParaRPr lang="en-US"/>
        </a:p>
      </dgm:t>
    </dgm:pt>
    <dgm:pt modelId="{3926BD46-5E4D-4F17-963A-D226C50A7865}" type="sibTrans" cxnId="{D4599C36-17E1-47BF-BE59-4CD826464EE3}">
      <dgm:prSet/>
      <dgm:spPr/>
      <dgm:t>
        <a:bodyPr/>
        <a:lstStyle/>
        <a:p>
          <a:endParaRPr lang="en-US"/>
        </a:p>
      </dgm:t>
    </dgm:pt>
    <dgm:pt modelId="{DA86281A-55B4-4E9D-91D3-BC0399C98A76}">
      <dgm:prSet phldrT="[Text]" custT="1"/>
      <dgm:spPr/>
      <dgm:t>
        <a:bodyPr/>
        <a:lstStyle/>
        <a:p>
          <a:pPr rtl="1"/>
          <a:r>
            <a:rPr lang="fa-IR" sz="1900" dirty="0" smtClean="0">
              <a:cs typeface="B Lotus" pitchFamily="2" charset="-78"/>
            </a:rPr>
            <a:t>در ارتباط با کار روزانه ،صف و ...</a:t>
          </a:r>
          <a:endParaRPr lang="en-US" sz="1900" dirty="0">
            <a:cs typeface="B Lotus" pitchFamily="2" charset="-78"/>
          </a:endParaRPr>
        </a:p>
      </dgm:t>
    </dgm:pt>
    <dgm:pt modelId="{DF0AA95B-C185-4F3D-B429-39D1B9B0D76F}" type="parTrans" cxnId="{40278529-B37F-42FB-8B4E-C920323C347E}">
      <dgm:prSet/>
      <dgm:spPr/>
      <dgm:t>
        <a:bodyPr/>
        <a:lstStyle/>
        <a:p>
          <a:endParaRPr lang="en-US"/>
        </a:p>
      </dgm:t>
    </dgm:pt>
    <dgm:pt modelId="{63BDB857-CFAE-4F61-BCEE-CB794772A820}" type="sibTrans" cxnId="{40278529-B37F-42FB-8B4E-C920323C347E}">
      <dgm:prSet/>
      <dgm:spPr/>
      <dgm:t>
        <a:bodyPr/>
        <a:lstStyle/>
        <a:p>
          <a:endParaRPr lang="en-US"/>
        </a:p>
      </dgm:t>
    </dgm:pt>
    <dgm:pt modelId="{2D731F11-0C4E-4289-B705-744962BC4E8C}">
      <dgm:prSet phldrT="[Text]" custT="1"/>
      <dgm:spPr/>
      <dgm:t>
        <a:bodyPr/>
        <a:lstStyle/>
        <a:p>
          <a:pPr rtl="1"/>
          <a:r>
            <a:rPr lang="fa-IR" sz="1900" dirty="0" smtClean="0">
              <a:cs typeface="B Lotus" pitchFamily="2" charset="-78"/>
            </a:rPr>
            <a:t>نيازهاي طبيعي</a:t>
          </a:r>
          <a:endParaRPr lang="en-US" sz="1900" dirty="0">
            <a:cs typeface="B Lotus" pitchFamily="2" charset="-78"/>
          </a:endParaRPr>
        </a:p>
      </dgm:t>
    </dgm:pt>
    <dgm:pt modelId="{B12D6F27-B37F-4E02-A3DF-F9B191BD74D4}" type="parTrans" cxnId="{F4919113-B1C9-4816-BEA0-D64329E7A5AD}">
      <dgm:prSet/>
      <dgm:spPr/>
      <dgm:t>
        <a:bodyPr/>
        <a:lstStyle/>
        <a:p>
          <a:endParaRPr lang="en-US"/>
        </a:p>
      </dgm:t>
    </dgm:pt>
    <dgm:pt modelId="{E9A0C5FD-9E1E-4387-B8BD-3447BE2C78EE}" type="sibTrans" cxnId="{F4919113-B1C9-4816-BEA0-D64329E7A5AD}">
      <dgm:prSet/>
      <dgm:spPr/>
      <dgm:t>
        <a:bodyPr/>
        <a:lstStyle/>
        <a:p>
          <a:endParaRPr lang="en-US"/>
        </a:p>
      </dgm:t>
    </dgm:pt>
    <dgm:pt modelId="{118F13A0-9396-468C-A235-1F4F53486DAE}">
      <dgm:prSet phldrT="[Text]" custT="1"/>
      <dgm:spPr/>
      <dgm:t>
        <a:bodyPr/>
        <a:lstStyle/>
        <a:p>
          <a:pPr rtl="1"/>
          <a:r>
            <a:rPr lang="fa-IR" sz="1900" dirty="0" smtClean="0">
              <a:cs typeface="B Lotus" pitchFamily="2" charset="-78"/>
            </a:rPr>
            <a:t>اوقات فراغت-ورزش، مطالعه، ورزش</a:t>
          </a:r>
          <a:endParaRPr lang="en-US" sz="1900" dirty="0">
            <a:cs typeface="B Lotus" pitchFamily="2" charset="-78"/>
          </a:endParaRPr>
        </a:p>
      </dgm:t>
    </dgm:pt>
    <dgm:pt modelId="{02830B81-2835-42A5-9778-B3878BED4AC3}" type="parTrans" cxnId="{C3E231A6-AEEA-49FF-9E4B-7AC0ED41304A}">
      <dgm:prSet/>
      <dgm:spPr/>
      <dgm:t>
        <a:bodyPr/>
        <a:lstStyle/>
        <a:p>
          <a:endParaRPr lang="en-US"/>
        </a:p>
      </dgm:t>
    </dgm:pt>
    <dgm:pt modelId="{51B5384F-1B1D-4BE4-A06D-D720FFF4C517}" type="sibTrans" cxnId="{C3E231A6-AEEA-49FF-9E4B-7AC0ED41304A}">
      <dgm:prSet/>
      <dgm:spPr/>
      <dgm:t>
        <a:bodyPr/>
        <a:lstStyle/>
        <a:p>
          <a:endParaRPr lang="en-US"/>
        </a:p>
      </dgm:t>
    </dgm:pt>
    <dgm:pt modelId="{181CE7B5-E4E9-4C59-A33B-432D03B8A1EA}" type="pres">
      <dgm:prSet presAssocID="{0C5D2D6D-CEF5-496B-8D5D-F8F9078B0669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C0A1C8-A21D-4534-8698-58628794415F}" type="pres">
      <dgm:prSet presAssocID="{0C5D2D6D-CEF5-496B-8D5D-F8F9078B0669}" presName="cycle" presStyleCnt="0"/>
      <dgm:spPr/>
    </dgm:pt>
    <dgm:pt modelId="{AED9931B-F5F3-45AF-AE5A-FF8124834633}" type="pres">
      <dgm:prSet presAssocID="{0C5D2D6D-CEF5-496B-8D5D-F8F9078B0669}" presName="centerShape" presStyleCnt="0"/>
      <dgm:spPr/>
    </dgm:pt>
    <dgm:pt modelId="{CB5CFDAD-BA4E-4CB2-811A-A7A961D8D5A6}" type="pres">
      <dgm:prSet presAssocID="{0C5D2D6D-CEF5-496B-8D5D-F8F9078B0669}" presName="connSite" presStyleLbl="node1" presStyleIdx="0" presStyleCnt="3"/>
      <dgm:spPr/>
    </dgm:pt>
    <dgm:pt modelId="{7864A5E1-C4E9-4987-BC72-8426A5CF97A9}" type="pres">
      <dgm:prSet presAssocID="{0C5D2D6D-CEF5-496B-8D5D-F8F9078B0669}" presName="visible" presStyleLbl="node1" presStyleIdx="0" presStyleCnt="3" custLinFactNeighborX="-964" custLinFactNeighborY="-122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F33FC00-4C3B-4492-A7F5-407F2844885B}" type="pres">
      <dgm:prSet presAssocID="{1FC173BF-0F44-49E6-A528-D16DA4391688}" presName="Name25" presStyleLbl="parChTrans1D1" presStyleIdx="0" presStyleCnt="2"/>
      <dgm:spPr/>
      <dgm:t>
        <a:bodyPr/>
        <a:lstStyle/>
        <a:p>
          <a:endParaRPr lang="en-US"/>
        </a:p>
      </dgm:t>
    </dgm:pt>
    <dgm:pt modelId="{1A8E917F-219B-4F89-82C8-7FC0BED4DAFD}" type="pres">
      <dgm:prSet presAssocID="{39C2234A-69FC-4762-9F6D-F5D6BD915A26}" presName="node" presStyleCnt="0"/>
      <dgm:spPr/>
    </dgm:pt>
    <dgm:pt modelId="{9504BF79-2DED-4EA4-852A-CD7727AA3737}" type="pres">
      <dgm:prSet presAssocID="{39C2234A-69FC-4762-9F6D-F5D6BD915A26}" presName="parentNode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6AF514-75CB-416C-B842-106DB5A819F2}" type="pres">
      <dgm:prSet presAssocID="{39C2234A-69FC-4762-9F6D-F5D6BD915A26}" presName="childNod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CF1A35-6946-464B-B37B-09881045D075}" type="pres">
      <dgm:prSet presAssocID="{B7FCC9AF-0279-4AC7-8CE6-4CA8E1F2B8E9}" presName="Name25" presStyleLbl="parChTrans1D1" presStyleIdx="1" presStyleCnt="2"/>
      <dgm:spPr/>
      <dgm:t>
        <a:bodyPr/>
        <a:lstStyle/>
        <a:p>
          <a:endParaRPr lang="en-US"/>
        </a:p>
      </dgm:t>
    </dgm:pt>
    <dgm:pt modelId="{96889754-B1A8-4149-8B23-26BB1643F075}" type="pres">
      <dgm:prSet presAssocID="{4823C1EF-74E9-4EE3-B70B-FE22DB42C7A7}" presName="node" presStyleCnt="0"/>
      <dgm:spPr/>
    </dgm:pt>
    <dgm:pt modelId="{B759C8CD-83C3-4A93-8B3A-F8AB4E93DA1A}" type="pres">
      <dgm:prSet presAssocID="{4823C1EF-74E9-4EE3-B70B-FE22DB42C7A7}" presName="parentNode" presStyleLbl="node1" presStyleIdx="2" presStyleCnt="3" custScaleY="12948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6A0314-C3AC-4A9F-BBCF-2118D42EEB06}" type="pres">
      <dgm:prSet presAssocID="{4823C1EF-74E9-4EE3-B70B-FE22DB42C7A7}" presName="childNod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66A13E0-E526-439F-A7DE-D6A85C9C74A1}" type="presOf" srcId="{B7FCC9AF-0279-4AC7-8CE6-4CA8E1F2B8E9}" destId="{C9CF1A35-6946-464B-B37B-09881045D075}" srcOrd="0" destOrd="0" presId="urn:microsoft.com/office/officeart/2005/8/layout/radial2"/>
    <dgm:cxn modelId="{03090707-8F0B-43F1-9BFA-77E17099CAB6}" type="presOf" srcId="{18DE85A5-DE1B-4D57-A85F-3D68C3DE87B2}" destId="{F26A0314-C3AC-4A9F-BBCF-2118D42EEB06}" srcOrd="0" destOrd="0" presId="urn:microsoft.com/office/officeart/2005/8/layout/radial2"/>
    <dgm:cxn modelId="{464F3DA2-22F1-4653-ACBD-C9F304A00AB1}" type="presOf" srcId="{1FC173BF-0F44-49E6-A528-D16DA4391688}" destId="{5F33FC00-4C3B-4492-A7F5-407F2844885B}" srcOrd="0" destOrd="0" presId="urn:microsoft.com/office/officeart/2005/8/layout/radial2"/>
    <dgm:cxn modelId="{C3E231A6-AEEA-49FF-9E4B-7AC0ED41304A}" srcId="{4823C1EF-74E9-4EE3-B70B-FE22DB42C7A7}" destId="{118F13A0-9396-468C-A235-1F4F53486DAE}" srcOrd="3" destOrd="0" parTransId="{02830B81-2835-42A5-9778-B3878BED4AC3}" sibTransId="{51B5384F-1B1D-4BE4-A06D-D720FFF4C517}"/>
    <dgm:cxn modelId="{30BD9D81-D00B-49A6-9745-004DCB2486D5}" type="presOf" srcId="{118F13A0-9396-468C-A235-1F4F53486DAE}" destId="{F26A0314-C3AC-4A9F-BBCF-2118D42EEB06}" srcOrd="0" destOrd="3" presId="urn:microsoft.com/office/officeart/2005/8/layout/radial2"/>
    <dgm:cxn modelId="{4FC9B9AA-F140-411A-9A95-108C504793C1}" type="presOf" srcId="{2D731F11-0C4E-4289-B705-744962BC4E8C}" destId="{F26A0314-C3AC-4A9F-BBCF-2118D42EEB06}" srcOrd="0" destOrd="2" presId="urn:microsoft.com/office/officeart/2005/8/layout/radial2"/>
    <dgm:cxn modelId="{C87B6B86-1232-4474-B07C-522F0D370A3F}" type="presOf" srcId="{4823C1EF-74E9-4EE3-B70B-FE22DB42C7A7}" destId="{B759C8CD-83C3-4A93-8B3A-F8AB4E93DA1A}" srcOrd="0" destOrd="0" presId="urn:microsoft.com/office/officeart/2005/8/layout/radial2"/>
    <dgm:cxn modelId="{40278529-B37F-42FB-8B4E-C920323C347E}" srcId="{4823C1EF-74E9-4EE3-B70B-FE22DB42C7A7}" destId="{DA86281A-55B4-4E9D-91D3-BC0399C98A76}" srcOrd="1" destOrd="0" parTransId="{DF0AA95B-C185-4F3D-B429-39D1B9B0D76F}" sibTransId="{63BDB857-CFAE-4F61-BCEE-CB794772A820}"/>
    <dgm:cxn modelId="{FE83DA1E-21AD-443E-AD71-E8DF4DB73F5E}" srcId="{0C5D2D6D-CEF5-496B-8D5D-F8F9078B0669}" destId="{39C2234A-69FC-4762-9F6D-F5D6BD915A26}" srcOrd="0" destOrd="0" parTransId="{1FC173BF-0F44-49E6-A528-D16DA4391688}" sibTransId="{34B935BC-9D1A-45D8-A48B-9F26F103A7C2}"/>
    <dgm:cxn modelId="{B087C42B-0784-4393-866D-1B10D20119B5}" srcId="{0C5D2D6D-CEF5-496B-8D5D-F8F9078B0669}" destId="{4823C1EF-74E9-4EE3-B70B-FE22DB42C7A7}" srcOrd="1" destOrd="0" parTransId="{B7FCC9AF-0279-4AC7-8CE6-4CA8E1F2B8E9}" sibTransId="{DF0E53DE-F604-4710-ACBB-6A760D2F0346}"/>
    <dgm:cxn modelId="{DE99D7F8-8FE0-458C-A427-FB4336127093}" type="presOf" srcId="{39C2234A-69FC-4762-9F6D-F5D6BD915A26}" destId="{9504BF79-2DED-4EA4-852A-CD7727AA3737}" srcOrd="0" destOrd="0" presId="urn:microsoft.com/office/officeart/2005/8/layout/radial2"/>
    <dgm:cxn modelId="{47E599F9-18AF-4580-AD42-41FD6698175C}" type="presOf" srcId="{0C5D2D6D-CEF5-496B-8D5D-F8F9078B0669}" destId="{181CE7B5-E4E9-4C59-A33B-432D03B8A1EA}" srcOrd="0" destOrd="0" presId="urn:microsoft.com/office/officeart/2005/8/layout/radial2"/>
    <dgm:cxn modelId="{F4919113-B1C9-4816-BEA0-D64329E7A5AD}" srcId="{4823C1EF-74E9-4EE3-B70B-FE22DB42C7A7}" destId="{2D731F11-0C4E-4289-B705-744962BC4E8C}" srcOrd="2" destOrd="0" parTransId="{B12D6F27-B37F-4E02-A3DF-F9B191BD74D4}" sibTransId="{E9A0C5FD-9E1E-4387-B8BD-3447BE2C78EE}"/>
    <dgm:cxn modelId="{D4599C36-17E1-47BF-BE59-4CD826464EE3}" srcId="{4823C1EF-74E9-4EE3-B70B-FE22DB42C7A7}" destId="{18DE85A5-DE1B-4D57-A85F-3D68C3DE87B2}" srcOrd="0" destOrd="0" parTransId="{0FFE0CCA-2479-4DC1-BDC5-627981C74D29}" sibTransId="{3926BD46-5E4D-4F17-963A-D226C50A7865}"/>
    <dgm:cxn modelId="{F7E0F840-0CE3-4213-A3B9-98C7527C57D5}" type="presOf" srcId="{DA86281A-55B4-4E9D-91D3-BC0399C98A76}" destId="{F26A0314-C3AC-4A9F-BBCF-2118D42EEB06}" srcOrd="0" destOrd="1" presId="urn:microsoft.com/office/officeart/2005/8/layout/radial2"/>
    <dgm:cxn modelId="{8BC72771-019B-47B5-ADAF-C9EDF8F07707}" type="presParOf" srcId="{181CE7B5-E4E9-4C59-A33B-432D03B8A1EA}" destId="{4CC0A1C8-A21D-4534-8698-58628794415F}" srcOrd="0" destOrd="0" presId="urn:microsoft.com/office/officeart/2005/8/layout/radial2"/>
    <dgm:cxn modelId="{C015A163-EBAE-461F-9555-64F0034BA615}" type="presParOf" srcId="{4CC0A1C8-A21D-4534-8698-58628794415F}" destId="{AED9931B-F5F3-45AF-AE5A-FF8124834633}" srcOrd="0" destOrd="0" presId="urn:microsoft.com/office/officeart/2005/8/layout/radial2"/>
    <dgm:cxn modelId="{3714B6F8-7FC6-4D89-ABDE-12EB94BE387F}" type="presParOf" srcId="{AED9931B-F5F3-45AF-AE5A-FF8124834633}" destId="{CB5CFDAD-BA4E-4CB2-811A-A7A961D8D5A6}" srcOrd="0" destOrd="0" presId="urn:microsoft.com/office/officeart/2005/8/layout/radial2"/>
    <dgm:cxn modelId="{739BD6F7-FD91-4E39-93A4-ABF0DDBCD501}" type="presParOf" srcId="{AED9931B-F5F3-45AF-AE5A-FF8124834633}" destId="{7864A5E1-C4E9-4987-BC72-8426A5CF97A9}" srcOrd="1" destOrd="0" presId="urn:microsoft.com/office/officeart/2005/8/layout/radial2"/>
    <dgm:cxn modelId="{E90A1194-BA57-47E6-A7D0-3B6E5686A87F}" type="presParOf" srcId="{4CC0A1C8-A21D-4534-8698-58628794415F}" destId="{5F33FC00-4C3B-4492-A7F5-407F2844885B}" srcOrd="1" destOrd="0" presId="urn:microsoft.com/office/officeart/2005/8/layout/radial2"/>
    <dgm:cxn modelId="{24ADC52A-EDA6-42FA-88F7-46F7558591D8}" type="presParOf" srcId="{4CC0A1C8-A21D-4534-8698-58628794415F}" destId="{1A8E917F-219B-4F89-82C8-7FC0BED4DAFD}" srcOrd="2" destOrd="0" presId="urn:microsoft.com/office/officeart/2005/8/layout/radial2"/>
    <dgm:cxn modelId="{ADD3D1BC-BC53-4CBB-9C99-DAB3A7979B27}" type="presParOf" srcId="{1A8E917F-219B-4F89-82C8-7FC0BED4DAFD}" destId="{9504BF79-2DED-4EA4-852A-CD7727AA3737}" srcOrd="0" destOrd="0" presId="urn:microsoft.com/office/officeart/2005/8/layout/radial2"/>
    <dgm:cxn modelId="{709D75A9-3FD5-46DF-8562-A33F910AC672}" type="presParOf" srcId="{1A8E917F-219B-4F89-82C8-7FC0BED4DAFD}" destId="{A96AF514-75CB-416C-B842-106DB5A819F2}" srcOrd="1" destOrd="0" presId="urn:microsoft.com/office/officeart/2005/8/layout/radial2"/>
    <dgm:cxn modelId="{79DAD0FC-A247-4D72-8450-C212C48991DC}" type="presParOf" srcId="{4CC0A1C8-A21D-4534-8698-58628794415F}" destId="{C9CF1A35-6946-464B-B37B-09881045D075}" srcOrd="3" destOrd="0" presId="urn:microsoft.com/office/officeart/2005/8/layout/radial2"/>
    <dgm:cxn modelId="{9B2412AF-6586-4BE1-BD64-1563C0043BC7}" type="presParOf" srcId="{4CC0A1C8-A21D-4534-8698-58628794415F}" destId="{96889754-B1A8-4149-8B23-26BB1643F075}" srcOrd="4" destOrd="0" presId="urn:microsoft.com/office/officeart/2005/8/layout/radial2"/>
    <dgm:cxn modelId="{781A9532-DFEB-4904-BEB5-D7E6EEDBB6CE}" type="presParOf" srcId="{96889754-B1A8-4149-8B23-26BB1643F075}" destId="{B759C8CD-83C3-4A93-8B3A-F8AB4E93DA1A}" srcOrd="0" destOrd="0" presId="urn:microsoft.com/office/officeart/2005/8/layout/radial2"/>
    <dgm:cxn modelId="{DE60CB40-423D-4479-95D6-CD0C002A0C2F}" type="presParOf" srcId="{96889754-B1A8-4149-8B23-26BB1643F075}" destId="{F26A0314-C3AC-4A9F-BBCF-2118D42EEB06}" srcOrd="1" destOrd="0" presId="urn:microsoft.com/office/officeart/2005/8/layout/radial2"/>
  </dgm:cxnLst>
  <dgm:bg>
    <a:blipFill>
      <a:blip xmlns:r="http://schemas.openxmlformats.org/officeDocument/2006/relationships" r:embed="rId2"/>
      <a:tile tx="0" ty="0" sx="100000" sy="100000" flip="none" algn="tl"/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5C56B19-BDC0-463B-A2D2-1680C424372A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319E12E-6BC5-45E6-A5F1-C67814A9CA50}">
      <dgm:prSet phldrT="[Text]" custT="1"/>
      <dgm:spPr/>
      <dgm:t>
        <a:bodyPr/>
        <a:lstStyle/>
        <a:p>
          <a:r>
            <a:rPr lang="fa-IR" sz="2400" b="1" dirty="0" smtClean="0">
              <a:cs typeface="B Zar" pitchFamily="2" charset="-78"/>
            </a:rPr>
            <a:t>كاركردهاي اصلي گذران اوقات فراغت جوانان</a:t>
          </a:r>
          <a:r>
            <a:rPr lang="en-US" sz="2400" dirty="0" smtClean="0">
              <a:cs typeface="B Zar" pitchFamily="2" charset="-78"/>
            </a:rPr>
            <a:t/>
          </a:r>
          <a:br>
            <a:rPr lang="en-US" sz="2400" dirty="0" smtClean="0">
              <a:cs typeface="B Zar" pitchFamily="2" charset="-78"/>
            </a:rPr>
          </a:br>
          <a:endParaRPr lang="en-US" sz="2400" dirty="0">
            <a:cs typeface="B Zar" pitchFamily="2" charset="-78"/>
          </a:endParaRPr>
        </a:p>
      </dgm:t>
    </dgm:pt>
    <dgm:pt modelId="{A13D0462-0620-4035-9B93-ADE8A768B10C}" type="parTrans" cxnId="{43FD1EEE-A4CA-4B52-BC6C-FCB073C3C2BC}">
      <dgm:prSet/>
      <dgm:spPr/>
      <dgm:t>
        <a:bodyPr/>
        <a:lstStyle/>
        <a:p>
          <a:endParaRPr lang="en-US"/>
        </a:p>
      </dgm:t>
    </dgm:pt>
    <dgm:pt modelId="{E4ED261E-5B6A-4EF6-9CDE-9536B009AC21}" type="sibTrans" cxnId="{43FD1EEE-A4CA-4B52-BC6C-FCB073C3C2BC}">
      <dgm:prSet/>
      <dgm:spPr/>
      <dgm:t>
        <a:bodyPr/>
        <a:lstStyle/>
        <a:p>
          <a:endParaRPr lang="en-US"/>
        </a:p>
      </dgm:t>
    </dgm:pt>
    <dgm:pt modelId="{F6E5B0B1-E647-4BC3-A09B-CA4C64131DA7}">
      <dgm:prSet phldrT="[Text]"/>
      <dgm:spPr/>
      <dgm:t>
        <a:bodyPr/>
        <a:lstStyle/>
        <a:p>
          <a:r>
            <a:rPr lang="fa-IR" dirty="0" smtClean="0">
              <a:cs typeface="B Zar" pitchFamily="2" charset="-78"/>
            </a:rPr>
            <a:t>مستقيم</a:t>
          </a:r>
          <a:endParaRPr lang="en-US" dirty="0">
            <a:cs typeface="B Zar" pitchFamily="2" charset="-78"/>
          </a:endParaRPr>
        </a:p>
      </dgm:t>
    </dgm:pt>
    <dgm:pt modelId="{AFAF91E3-B5B8-4A10-A29A-5661529D2D9A}" type="parTrans" cxnId="{608CAB7C-8C77-4C66-8EA4-A237B7AC41F2}">
      <dgm:prSet/>
      <dgm:spPr/>
      <dgm:t>
        <a:bodyPr/>
        <a:lstStyle/>
        <a:p>
          <a:endParaRPr lang="en-US"/>
        </a:p>
      </dgm:t>
    </dgm:pt>
    <dgm:pt modelId="{FC288497-2508-4A25-BD83-38405BF41CEF}" type="sibTrans" cxnId="{608CAB7C-8C77-4C66-8EA4-A237B7AC41F2}">
      <dgm:prSet/>
      <dgm:spPr/>
      <dgm:t>
        <a:bodyPr/>
        <a:lstStyle/>
        <a:p>
          <a:endParaRPr lang="en-US"/>
        </a:p>
      </dgm:t>
    </dgm:pt>
    <dgm:pt modelId="{18C405C7-7C33-482C-915B-114B8B9E6901}">
      <dgm:prSet phldrT="[Text]"/>
      <dgm:spPr/>
      <dgm:t>
        <a:bodyPr/>
        <a:lstStyle/>
        <a:p>
          <a:r>
            <a:rPr lang="fa-IR" dirty="0" smtClean="0">
              <a:cs typeface="B Zar" pitchFamily="2" charset="-78"/>
            </a:rPr>
            <a:t>غير مستقيم</a:t>
          </a:r>
          <a:endParaRPr lang="en-US" dirty="0">
            <a:cs typeface="B Zar" pitchFamily="2" charset="-78"/>
          </a:endParaRPr>
        </a:p>
      </dgm:t>
    </dgm:pt>
    <dgm:pt modelId="{B001848A-88F6-45E3-BF2C-AA62575D3303}" type="parTrans" cxnId="{348439C8-4A1D-47EF-8BF4-372DC3E5B78E}">
      <dgm:prSet/>
      <dgm:spPr/>
      <dgm:t>
        <a:bodyPr/>
        <a:lstStyle/>
        <a:p>
          <a:endParaRPr lang="en-US"/>
        </a:p>
      </dgm:t>
    </dgm:pt>
    <dgm:pt modelId="{091A2BBB-CCD2-42A9-9BDC-C0C995A8F10A}" type="sibTrans" cxnId="{348439C8-4A1D-47EF-8BF4-372DC3E5B78E}">
      <dgm:prSet/>
      <dgm:spPr/>
      <dgm:t>
        <a:bodyPr/>
        <a:lstStyle/>
        <a:p>
          <a:endParaRPr lang="en-US"/>
        </a:p>
      </dgm:t>
    </dgm:pt>
    <dgm:pt modelId="{707A96A1-A96F-4B4D-9DFB-B35354225226}" type="pres">
      <dgm:prSet presAssocID="{85C56B19-BDC0-463B-A2D2-1680C424372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A695F80-6C2E-4633-AD75-27CB0F40866A}" type="pres">
      <dgm:prSet presAssocID="{D319E12E-6BC5-45E6-A5F1-C67814A9CA50}" presName="root1" presStyleCnt="0"/>
      <dgm:spPr/>
    </dgm:pt>
    <dgm:pt modelId="{062FD12D-141C-4F5B-83C7-6FD0A09DC306}" type="pres">
      <dgm:prSet presAssocID="{D319E12E-6BC5-45E6-A5F1-C67814A9CA50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515C63-44A4-45B7-A41F-4CFD9B592BC0}" type="pres">
      <dgm:prSet presAssocID="{D319E12E-6BC5-45E6-A5F1-C67814A9CA50}" presName="level2hierChild" presStyleCnt="0"/>
      <dgm:spPr/>
    </dgm:pt>
    <dgm:pt modelId="{64F4736B-3607-473D-BEF5-7BDCB718D6B7}" type="pres">
      <dgm:prSet presAssocID="{AFAF91E3-B5B8-4A10-A29A-5661529D2D9A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0380FD45-5C60-4187-8DDA-18B98D5B3BC4}" type="pres">
      <dgm:prSet presAssocID="{AFAF91E3-B5B8-4A10-A29A-5661529D2D9A}" presName="connTx" presStyleLbl="parChTrans1D2" presStyleIdx="0" presStyleCnt="2"/>
      <dgm:spPr/>
      <dgm:t>
        <a:bodyPr/>
        <a:lstStyle/>
        <a:p>
          <a:endParaRPr lang="en-US"/>
        </a:p>
      </dgm:t>
    </dgm:pt>
    <dgm:pt modelId="{C12159CC-B9A1-4CFE-B1E3-7F2898247746}" type="pres">
      <dgm:prSet presAssocID="{F6E5B0B1-E647-4BC3-A09B-CA4C64131DA7}" presName="root2" presStyleCnt="0"/>
      <dgm:spPr/>
    </dgm:pt>
    <dgm:pt modelId="{EF49C501-C3BD-4964-8142-27EAA366814B}" type="pres">
      <dgm:prSet presAssocID="{F6E5B0B1-E647-4BC3-A09B-CA4C64131DA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AA5364-A3A7-4EB2-9D25-04788B166D5D}" type="pres">
      <dgm:prSet presAssocID="{F6E5B0B1-E647-4BC3-A09B-CA4C64131DA7}" presName="level3hierChild" presStyleCnt="0"/>
      <dgm:spPr/>
    </dgm:pt>
    <dgm:pt modelId="{98669C81-102D-4A2F-8666-29786ECEBB78}" type="pres">
      <dgm:prSet presAssocID="{B001848A-88F6-45E3-BF2C-AA62575D3303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E8867EF6-4E15-4818-BDF3-81C2B3A81E7D}" type="pres">
      <dgm:prSet presAssocID="{B001848A-88F6-45E3-BF2C-AA62575D3303}" presName="connTx" presStyleLbl="parChTrans1D2" presStyleIdx="1" presStyleCnt="2"/>
      <dgm:spPr/>
      <dgm:t>
        <a:bodyPr/>
        <a:lstStyle/>
        <a:p>
          <a:endParaRPr lang="en-US"/>
        </a:p>
      </dgm:t>
    </dgm:pt>
    <dgm:pt modelId="{82C83765-1119-444F-B4D0-CC70FD4FD93E}" type="pres">
      <dgm:prSet presAssocID="{18C405C7-7C33-482C-915B-114B8B9E6901}" presName="root2" presStyleCnt="0"/>
      <dgm:spPr/>
    </dgm:pt>
    <dgm:pt modelId="{59F5A95B-83D6-4971-99C8-9F0C7D0B784A}" type="pres">
      <dgm:prSet presAssocID="{18C405C7-7C33-482C-915B-114B8B9E6901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7C5B374-8EDF-47D5-A1DA-95A246ACC73C}" type="pres">
      <dgm:prSet presAssocID="{18C405C7-7C33-482C-915B-114B8B9E6901}" presName="level3hierChild" presStyleCnt="0"/>
      <dgm:spPr/>
    </dgm:pt>
  </dgm:ptLst>
  <dgm:cxnLst>
    <dgm:cxn modelId="{3060BCA2-4BCC-4C04-B9A6-2A97AC5BF401}" type="presOf" srcId="{B001848A-88F6-45E3-BF2C-AA62575D3303}" destId="{98669C81-102D-4A2F-8666-29786ECEBB78}" srcOrd="0" destOrd="0" presId="urn:microsoft.com/office/officeart/2008/layout/HorizontalMultiLevelHierarchy"/>
    <dgm:cxn modelId="{57B49796-7A97-45DA-9ACB-69C4FC9BA063}" type="presOf" srcId="{18C405C7-7C33-482C-915B-114B8B9E6901}" destId="{59F5A95B-83D6-4971-99C8-9F0C7D0B784A}" srcOrd="0" destOrd="0" presId="urn:microsoft.com/office/officeart/2008/layout/HorizontalMultiLevelHierarchy"/>
    <dgm:cxn modelId="{608CAB7C-8C77-4C66-8EA4-A237B7AC41F2}" srcId="{D319E12E-6BC5-45E6-A5F1-C67814A9CA50}" destId="{F6E5B0B1-E647-4BC3-A09B-CA4C64131DA7}" srcOrd="0" destOrd="0" parTransId="{AFAF91E3-B5B8-4A10-A29A-5661529D2D9A}" sibTransId="{FC288497-2508-4A25-BD83-38405BF41CEF}"/>
    <dgm:cxn modelId="{A903EEBD-F445-4C50-ABFC-43D02345B787}" type="presOf" srcId="{D319E12E-6BC5-45E6-A5F1-C67814A9CA50}" destId="{062FD12D-141C-4F5B-83C7-6FD0A09DC306}" srcOrd="0" destOrd="0" presId="urn:microsoft.com/office/officeart/2008/layout/HorizontalMultiLevelHierarchy"/>
    <dgm:cxn modelId="{43FD1EEE-A4CA-4B52-BC6C-FCB073C3C2BC}" srcId="{85C56B19-BDC0-463B-A2D2-1680C424372A}" destId="{D319E12E-6BC5-45E6-A5F1-C67814A9CA50}" srcOrd="0" destOrd="0" parTransId="{A13D0462-0620-4035-9B93-ADE8A768B10C}" sibTransId="{E4ED261E-5B6A-4EF6-9CDE-9536B009AC21}"/>
    <dgm:cxn modelId="{C6453302-8B32-4E6C-B51A-8C224C2A0B03}" type="presOf" srcId="{B001848A-88F6-45E3-BF2C-AA62575D3303}" destId="{E8867EF6-4E15-4818-BDF3-81C2B3A81E7D}" srcOrd="1" destOrd="0" presId="urn:microsoft.com/office/officeart/2008/layout/HorizontalMultiLevelHierarchy"/>
    <dgm:cxn modelId="{7E398E86-C0F4-4B8F-B4C4-CC5389F087C3}" type="presOf" srcId="{AFAF91E3-B5B8-4A10-A29A-5661529D2D9A}" destId="{64F4736B-3607-473D-BEF5-7BDCB718D6B7}" srcOrd="0" destOrd="0" presId="urn:microsoft.com/office/officeart/2008/layout/HorizontalMultiLevelHierarchy"/>
    <dgm:cxn modelId="{509E5D26-5951-4465-B177-9B9710E713AF}" type="presOf" srcId="{AFAF91E3-B5B8-4A10-A29A-5661529D2D9A}" destId="{0380FD45-5C60-4187-8DDA-18B98D5B3BC4}" srcOrd="1" destOrd="0" presId="urn:microsoft.com/office/officeart/2008/layout/HorizontalMultiLevelHierarchy"/>
    <dgm:cxn modelId="{AC2E9F1D-114D-439F-99E7-A42A1305D4CB}" type="presOf" srcId="{F6E5B0B1-E647-4BC3-A09B-CA4C64131DA7}" destId="{EF49C501-C3BD-4964-8142-27EAA366814B}" srcOrd="0" destOrd="0" presId="urn:microsoft.com/office/officeart/2008/layout/HorizontalMultiLevelHierarchy"/>
    <dgm:cxn modelId="{348439C8-4A1D-47EF-8BF4-372DC3E5B78E}" srcId="{D319E12E-6BC5-45E6-A5F1-C67814A9CA50}" destId="{18C405C7-7C33-482C-915B-114B8B9E6901}" srcOrd="1" destOrd="0" parTransId="{B001848A-88F6-45E3-BF2C-AA62575D3303}" sibTransId="{091A2BBB-CCD2-42A9-9BDC-C0C995A8F10A}"/>
    <dgm:cxn modelId="{678147BC-CB59-40B8-BF48-CA0A38259C14}" type="presOf" srcId="{85C56B19-BDC0-463B-A2D2-1680C424372A}" destId="{707A96A1-A96F-4B4D-9DFB-B35354225226}" srcOrd="0" destOrd="0" presId="urn:microsoft.com/office/officeart/2008/layout/HorizontalMultiLevelHierarchy"/>
    <dgm:cxn modelId="{5FC3B44C-57E8-4EA7-AC66-BEFDACF05240}" type="presParOf" srcId="{707A96A1-A96F-4B4D-9DFB-B35354225226}" destId="{EA695F80-6C2E-4633-AD75-27CB0F40866A}" srcOrd="0" destOrd="0" presId="urn:microsoft.com/office/officeart/2008/layout/HorizontalMultiLevelHierarchy"/>
    <dgm:cxn modelId="{A9985F45-656E-4D51-A937-3BB78C1B27F0}" type="presParOf" srcId="{EA695F80-6C2E-4633-AD75-27CB0F40866A}" destId="{062FD12D-141C-4F5B-83C7-6FD0A09DC306}" srcOrd="0" destOrd="0" presId="urn:microsoft.com/office/officeart/2008/layout/HorizontalMultiLevelHierarchy"/>
    <dgm:cxn modelId="{27737F45-0BA7-490D-B52E-23B8B41C1A16}" type="presParOf" srcId="{EA695F80-6C2E-4633-AD75-27CB0F40866A}" destId="{03515C63-44A4-45B7-A41F-4CFD9B592BC0}" srcOrd="1" destOrd="0" presId="urn:microsoft.com/office/officeart/2008/layout/HorizontalMultiLevelHierarchy"/>
    <dgm:cxn modelId="{624E1E85-4920-49D2-8075-2F2E33B14D72}" type="presParOf" srcId="{03515C63-44A4-45B7-A41F-4CFD9B592BC0}" destId="{64F4736B-3607-473D-BEF5-7BDCB718D6B7}" srcOrd="0" destOrd="0" presId="urn:microsoft.com/office/officeart/2008/layout/HorizontalMultiLevelHierarchy"/>
    <dgm:cxn modelId="{9CE7B429-A826-4D05-A17A-E0E6EDD5021A}" type="presParOf" srcId="{64F4736B-3607-473D-BEF5-7BDCB718D6B7}" destId="{0380FD45-5C60-4187-8DDA-18B98D5B3BC4}" srcOrd="0" destOrd="0" presId="urn:microsoft.com/office/officeart/2008/layout/HorizontalMultiLevelHierarchy"/>
    <dgm:cxn modelId="{5EF20EB9-E487-4D77-BA1F-2925A8CED339}" type="presParOf" srcId="{03515C63-44A4-45B7-A41F-4CFD9B592BC0}" destId="{C12159CC-B9A1-4CFE-B1E3-7F2898247746}" srcOrd="1" destOrd="0" presId="urn:microsoft.com/office/officeart/2008/layout/HorizontalMultiLevelHierarchy"/>
    <dgm:cxn modelId="{F6AB91CE-3B64-4C16-97FA-4ED08C0248E0}" type="presParOf" srcId="{C12159CC-B9A1-4CFE-B1E3-7F2898247746}" destId="{EF49C501-C3BD-4964-8142-27EAA366814B}" srcOrd="0" destOrd="0" presId="urn:microsoft.com/office/officeart/2008/layout/HorizontalMultiLevelHierarchy"/>
    <dgm:cxn modelId="{98AA6154-1B87-4F1D-A82A-821520EF9A5B}" type="presParOf" srcId="{C12159CC-B9A1-4CFE-B1E3-7F2898247746}" destId="{87AA5364-A3A7-4EB2-9D25-04788B166D5D}" srcOrd="1" destOrd="0" presId="urn:microsoft.com/office/officeart/2008/layout/HorizontalMultiLevelHierarchy"/>
    <dgm:cxn modelId="{BE5D31FE-8E4E-4236-B86E-39E8D0872D1C}" type="presParOf" srcId="{03515C63-44A4-45B7-A41F-4CFD9B592BC0}" destId="{98669C81-102D-4A2F-8666-29786ECEBB78}" srcOrd="2" destOrd="0" presId="urn:microsoft.com/office/officeart/2008/layout/HorizontalMultiLevelHierarchy"/>
    <dgm:cxn modelId="{23BD641A-58E4-4AA6-B105-873388BE5E38}" type="presParOf" srcId="{98669C81-102D-4A2F-8666-29786ECEBB78}" destId="{E8867EF6-4E15-4818-BDF3-81C2B3A81E7D}" srcOrd="0" destOrd="0" presId="urn:microsoft.com/office/officeart/2008/layout/HorizontalMultiLevelHierarchy"/>
    <dgm:cxn modelId="{6F92C9BC-427D-4A93-B430-F0B69EF0B71B}" type="presParOf" srcId="{03515C63-44A4-45B7-A41F-4CFD9B592BC0}" destId="{82C83765-1119-444F-B4D0-CC70FD4FD93E}" srcOrd="3" destOrd="0" presId="urn:microsoft.com/office/officeart/2008/layout/HorizontalMultiLevelHierarchy"/>
    <dgm:cxn modelId="{42DBC182-2471-4B49-A76D-2178D657D825}" type="presParOf" srcId="{82C83765-1119-444F-B4D0-CC70FD4FD93E}" destId="{59F5A95B-83D6-4971-99C8-9F0C7D0B784A}" srcOrd="0" destOrd="0" presId="urn:microsoft.com/office/officeart/2008/layout/HorizontalMultiLevelHierarchy"/>
    <dgm:cxn modelId="{5498A1A1-6095-42B2-82A5-CC10E4DCF18C}" type="presParOf" srcId="{82C83765-1119-444F-B4D0-CC70FD4FD93E}" destId="{57C5B374-8EDF-47D5-A1DA-95A246ACC73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CD821-C7BC-45BA-A3C3-937347810D69}">
      <dsp:nvSpPr>
        <dsp:cNvPr id="0" name=""/>
        <dsp:cNvSpPr/>
      </dsp:nvSpPr>
      <dsp:spPr>
        <a:xfrm rot="5400000">
          <a:off x="-311910" y="720256"/>
          <a:ext cx="2079403" cy="145558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3100" b="1" kern="1200" dirty="0" smtClean="0">
              <a:solidFill>
                <a:srgbClr val="002060"/>
              </a:solidFill>
              <a:cs typeface="B Nazanin" panose="00000400000000000000" pitchFamily="2" charset="-78"/>
            </a:rPr>
            <a:t>نهادی</a:t>
          </a:r>
          <a:endParaRPr lang="en-US" sz="3100" b="1" kern="1200" dirty="0">
            <a:solidFill>
              <a:srgbClr val="002060"/>
            </a:solidFill>
            <a:cs typeface="B Nazanin" panose="00000400000000000000" pitchFamily="2" charset="-78"/>
          </a:endParaRPr>
        </a:p>
      </dsp:txBody>
      <dsp:txXfrm rot="-5400000">
        <a:off x="1" y="1136136"/>
        <a:ext cx="1455582" cy="623821"/>
      </dsp:txXfrm>
    </dsp:sp>
    <dsp:sp modelId="{7EF064E7-B598-48A6-AF1D-670B8363BFC0}">
      <dsp:nvSpPr>
        <dsp:cNvPr id="0" name=""/>
        <dsp:cNvSpPr/>
      </dsp:nvSpPr>
      <dsp:spPr>
        <a:xfrm rot="5400000">
          <a:off x="3979225" y="-2493356"/>
          <a:ext cx="2107730" cy="71550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just" defTabSz="6223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400" kern="1200" dirty="0" smtClean="0">
              <a:cs typeface="B Nazanin" panose="00000400000000000000" pitchFamily="2" charset="-78"/>
            </a:rPr>
            <a:t>از </a:t>
          </a:r>
          <a:r>
            <a:rPr lang="fa-IR" sz="1800" kern="1200" dirty="0" smtClean="0">
              <a:cs typeface="B Nazanin" panose="00000400000000000000" pitchFamily="2" charset="-78"/>
            </a:rPr>
            <a:t>آنجا که </a:t>
          </a:r>
          <a:r>
            <a:rPr lang="fa-IR" sz="18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سازمانهاي دولتی</a:t>
          </a:r>
          <a:r>
            <a:rPr lang="fa-IR" sz="1800" kern="1200" dirty="0" smtClean="0">
              <a:cs typeface="B Nazanin" panose="00000400000000000000" pitchFamily="2" charset="-78"/>
            </a:rPr>
            <a:t>، هم در وضع و مشروعیت بخشیدن و هم در اجراي</a:t>
          </a:r>
          <a:r>
            <a:rPr lang="en-US" sz="1800" kern="1200" dirty="0" smtClean="0">
              <a:cs typeface="B Nazanin" panose="00000400000000000000" pitchFamily="2" charset="-78"/>
            </a:rPr>
            <a:t> </a:t>
          </a:r>
          <a:r>
            <a:rPr lang="fa-IR" sz="1800" kern="1200" dirty="0" smtClean="0">
              <a:cs typeface="B Nazanin" panose="00000400000000000000" pitchFamily="2" charset="-78"/>
            </a:rPr>
            <a:t>خط مشی، نقش فعال و تعیین کننده دارند؛ ایجاد تغییر ویژه در </a:t>
          </a:r>
          <a:r>
            <a:rPr lang="fa-IR" sz="18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ساختار نهادي، موجب دگرگونی </a:t>
          </a:r>
          <a:r>
            <a:rPr lang="fa-IR" sz="1800" kern="1200" dirty="0" smtClean="0">
              <a:cs typeface="B Nazanin" panose="00000400000000000000" pitchFamily="2" charset="-78"/>
            </a:rPr>
            <a:t>در خط</a:t>
          </a:r>
          <a:r>
            <a:rPr lang="en-US" sz="1800" kern="1200" dirty="0" smtClean="0">
              <a:cs typeface="B Nazanin" panose="00000400000000000000" pitchFamily="2" charset="-78"/>
            </a:rPr>
            <a:t> </a:t>
          </a:r>
          <a:r>
            <a:rPr lang="fa-IR" sz="1800" kern="1200" dirty="0" smtClean="0">
              <a:cs typeface="B Nazanin" panose="00000400000000000000" pitchFamily="2" charset="-78"/>
            </a:rPr>
            <a:t>مشی عمومی خواهد شد.</a:t>
          </a:r>
          <a:endParaRPr lang="en-US" sz="1800" kern="1200" dirty="0"/>
        </a:p>
        <a:p>
          <a:pPr marL="171450" lvl="1" indent="-171450" algn="just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800" kern="1200" dirty="0" smtClean="0">
              <a:cs typeface="B Nazanin" panose="00000400000000000000" pitchFamily="2" charset="-78"/>
            </a:rPr>
            <a:t>به یک خط مشی زمانی عمومی گفته می شود که </a:t>
          </a:r>
          <a:r>
            <a:rPr lang="fa-IR" sz="18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چندین نهاد دولتی </a:t>
          </a:r>
          <a:r>
            <a:rPr lang="fa-IR" sz="1800" kern="1200" dirty="0" smtClean="0">
              <a:cs typeface="B Nazanin" panose="00000400000000000000" pitchFamily="2" charset="-78"/>
            </a:rPr>
            <a:t>آن را پذیرفته، اجرا و اعمال کنند.دولت به خط مشی مشروعیت می بخشد تا خط مشی ضمانت</a:t>
          </a:r>
          <a:r>
            <a:rPr lang="fa-IR" sz="18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 اجرا </a:t>
          </a:r>
          <a:r>
            <a:rPr lang="fa-IR" sz="1800" kern="1200" dirty="0" smtClean="0">
              <a:cs typeface="B Nazanin" panose="00000400000000000000" pitchFamily="2" charset="-78"/>
            </a:rPr>
            <a:t>پیدا کند</a:t>
          </a:r>
          <a:endParaRPr lang="en-US" sz="1800" kern="1200" dirty="0">
            <a:cs typeface="B Nazanin" panose="00000400000000000000" pitchFamily="2" charset="-78"/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800" kern="1200" dirty="0" smtClean="0">
              <a:cs typeface="B Nazanin" panose="00000400000000000000" pitchFamily="2" charset="-78"/>
            </a:rPr>
            <a:t>این خط مشی ها گسترده و فراگیرند و دولت آن ها </a:t>
          </a:r>
          <a:r>
            <a:rPr lang="fa-IR" sz="18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را برای اجرا به جامعه </a:t>
          </a:r>
          <a:r>
            <a:rPr lang="fa-IR" sz="1800" kern="1200" dirty="0" smtClean="0">
              <a:cs typeface="B Nazanin" panose="00000400000000000000" pitchFamily="2" charset="-78"/>
            </a:rPr>
            <a:t>ابلاغ می کند.</a:t>
          </a:r>
          <a:endParaRPr lang="en-US" sz="1800" kern="1200" dirty="0">
            <a:cs typeface="B Nazanin" panose="00000400000000000000" pitchFamily="2" charset="-78"/>
          </a:endParaRPr>
        </a:p>
      </dsp:txBody>
      <dsp:txXfrm rot="-5400000">
        <a:off x="1455582" y="133178"/>
        <a:ext cx="7052126" cy="1901948"/>
      </dsp:txXfrm>
    </dsp:sp>
    <dsp:sp modelId="{E394C599-7AFA-41BE-B408-124E4BAF90C1}">
      <dsp:nvSpPr>
        <dsp:cNvPr id="0" name=""/>
        <dsp:cNvSpPr/>
      </dsp:nvSpPr>
      <dsp:spPr>
        <a:xfrm rot="5400000">
          <a:off x="-311910" y="2623538"/>
          <a:ext cx="2079403" cy="145558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3100" b="1" kern="1200" dirty="0" smtClean="0">
              <a:solidFill>
                <a:srgbClr val="002060"/>
              </a:solidFill>
              <a:cs typeface="B Nazanin" panose="00000400000000000000" pitchFamily="2" charset="-78"/>
            </a:rPr>
            <a:t>فرآیندی</a:t>
          </a:r>
          <a:endParaRPr lang="en-US" sz="3100" b="1" kern="1200" dirty="0">
            <a:solidFill>
              <a:srgbClr val="002060"/>
            </a:solidFill>
            <a:cs typeface="B Nazanin" panose="00000400000000000000" pitchFamily="2" charset="-78"/>
          </a:endParaRPr>
        </a:p>
      </dsp:txBody>
      <dsp:txXfrm rot="-5400000">
        <a:off x="1" y="3039418"/>
        <a:ext cx="1455582" cy="623821"/>
      </dsp:txXfrm>
    </dsp:sp>
    <dsp:sp modelId="{932C63B4-AB65-4EBE-BFEF-1C5DD1977B44}">
      <dsp:nvSpPr>
        <dsp:cNvPr id="0" name=""/>
        <dsp:cNvSpPr/>
      </dsp:nvSpPr>
      <dsp:spPr>
        <a:xfrm rot="5400000">
          <a:off x="4357285" y="-590074"/>
          <a:ext cx="1351612" cy="71550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800" kern="1200" dirty="0" smtClean="0">
              <a:cs typeface="B Nazanin" panose="00000400000000000000" pitchFamily="2" charset="-78"/>
            </a:rPr>
            <a:t>در نظرگرفتن فرآیند خط مشی به </a:t>
          </a:r>
          <a:r>
            <a:rPr lang="fa-IR" sz="18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مثابه مجموعه</a:t>
          </a:r>
          <a:r>
            <a:rPr lang="en-US" sz="18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 </a:t>
          </a:r>
          <a:r>
            <a:rPr lang="fa-IR" sz="18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اي از فعالیت هاي سیاسی </a:t>
          </a:r>
          <a:r>
            <a:rPr lang="fa-IR" sz="1800" kern="1200" dirty="0" smtClean="0">
              <a:cs typeface="B Nazanin" panose="00000400000000000000" pitchFamily="2" charset="-78"/>
            </a:rPr>
            <a:t>در قالب مراحل شناسایی مشکل، تدوین راه حل ها، قانونی کردن، اجرا و ارزیابی.</a:t>
          </a:r>
          <a:endParaRPr lang="en-US" sz="1800" kern="1200" dirty="0">
            <a:cs typeface="B Nazanin" panose="00000400000000000000" pitchFamily="2" charset="-78"/>
          </a:endParaRPr>
        </a:p>
        <a:p>
          <a:pPr marL="171450" lvl="1" indent="-171450" algn="just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800" kern="1200" dirty="0" smtClean="0">
              <a:cs typeface="B Nazanin" panose="00000400000000000000" pitchFamily="2" charset="-78"/>
            </a:rPr>
            <a:t>نقطه ضعف این مدل در توجه به فرایند </a:t>
          </a:r>
          <a:r>
            <a:rPr lang="fa-IR" sz="18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تدوین و اجرای خط مشی </a:t>
          </a:r>
          <a:r>
            <a:rPr lang="fa-IR" sz="1800" kern="1200" dirty="0" smtClean="0">
              <a:cs typeface="B Nazanin" panose="00000400000000000000" pitchFamily="2" charset="-78"/>
            </a:rPr>
            <a:t>به </a:t>
          </a:r>
          <a:r>
            <a:rPr lang="fa-IR" sz="18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جاي توجه به محتوای </a:t>
          </a:r>
          <a:r>
            <a:rPr lang="fa-IR" sz="1800" kern="1200" dirty="0" smtClean="0">
              <a:cs typeface="B Nazanin" panose="00000400000000000000" pitchFamily="2" charset="-78"/>
            </a:rPr>
            <a:t>آن است.</a:t>
          </a:r>
          <a:endParaRPr lang="en-US" sz="1800" kern="1200" dirty="0">
            <a:cs typeface="B Nazanin" panose="00000400000000000000" pitchFamily="2" charset="-78"/>
          </a:endParaRPr>
        </a:p>
      </dsp:txBody>
      <dsp:txXfrm rot="-5400000">
        <a:off x="1455583" y="2377608"/>
        <a:ext cx="7089037" cy="1219652"/>
      </dsp:txXfrm>
    </dsp:sp>
    <dsp:sp modelId="{1BF783F3-C28A-490E-B0D3-7EEB1569C011}">
      <dsp:nvSpPr>
        <dsp:cNvPr id="0" name=""/>
        <dsp:cNvSpPr/>
      </dsp:nvSpPr>
      <dsp:spPr>
        <a:xfrm rot="5400000">
          <a:off x="-311910" y="4550317"/>
          <a:ext cx="2079403" cy="145558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3100" b="1" kern="1200" dirty="0" smtClean="0">
              <a:solidFill>
                <a:srgbClr val="002060"/>
              </a:solidFill>
              <a:cs typeface="B Nazanin" panose="00000400000000000000" pitchFamily="2" charset="-78"/>
            </a:rPr>
            <a:t>گروهی</a:t>
          </a:r>
          <a:endParaRPr lang="en-US" sz="3100" b="1" kern="1200" dirty="0">
            <a:solidFill>
              <a:srgbClr val="002060"/>
            </a:solidFill>
            <a:cs typeface="B Nazanin" panose="00000400000000000000" pitchFamily="2" charset="-78"/>
          </a:endParaRPr>
        </a:p>
      </dsp:txBody>
      <dsp:txXfrm rot="-5400000">
        <a:off x="1" y="4966197"/>
        <a:ext cx="1455582" cy="623821"/>
      </dsp:txXfrm>
    </dsp:sp>
    <dsp:sp modelId="{BC176379-AA3B-4D6F-BD31-5DD1CFF68154}">
      <dsp:nvSpPr>
        <dsp:cNvPr id="0" name=""/>
        <dsp:cNvSpPr/>
      </dsp:nvSpPr>
      <dsp:spPr>
        <a:xfrm rot="5400000">
          <a:off x="4357285" y="1313207"/>
          <a:ext cx="1351612" cy="71550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800" kern="1200" dirty="0" smtClean="0">
              <a:cs typeface="B Nazanin" panose="00000400000000000000" pitchFamily="2" charset="-78"/>
            </a:rPr>
            <a:t>خط مشی عمومی </a:t>
          </a:r>
          <a:r>
            <a:rPr lang="fa-IR" sz="18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همیشه حاصل تعادل و توازن مبارزات گروهی </a:t>
          </a:r>
          <a:r>
            <a:rPr lang="fa-IR" sz="1800" kern="1200" dirty="0" smtClean="0">
              <a:cs typeface="B Nazanin" panose="00000400000000000000" pitchFamily="2" charset="-78"/>
            </a:rPr>
            <a:t>است. این نقطه تعادل،</a:t>
          </a:r>
          <a:r>
            <a:rPr lang="en-US" sz="1800" kern="1200" dirty="0" smtClean="0">
              <a:cs typeface="B Nazanin" panose="00000400000000000000" pitchFamily="2" charset="-78"/>
            </a:rPr>
            <a:t> </a:t>
          </a:r>
          <a:r>
            <a:rPr lang="fa-IR" sz="1800" kern="1200" dirty="0" smtClean="0">
              <a:cs typeface="B Nazanin" panose="00000400000000000000" pitchFamily="2" charset="-78"/>
            </a:rPr>
            <a:t>از طریق تغییر گرایش خط مشی به سوي منافع برخی از </a:t>
          </a:r>
          <a:r>
            <a:rPr lang="fa-IR" sz="18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گروه هاي ذي نفع تعیین </a:t>
          </a:r>
          <a:r>
            <a:rPr lang="fa-IR" sz="1800" kern="1200" dirty="0" smtClean="0">
              <a:cs typeface="B Nazanin" panose="00000400000000000000" pitchFamily="2" charset="-78"/>
            </a:rPr>
            <a:t>می شود. به این</a:t>
          </a:r>
          <a:r>
            <a:rPr lang="en-US" sz="1800" kern="1200" dirty="0" smtClean="0">
              <a:cs typeface="B Nazanin" panose="00000400000000000000" pitchFamily="2" charset="-78"/>
            </a:rPr>
            <a:t> </a:t>
          </a:r>
          <a:r>
            <a:rPr lang="fa-IR" sz="1800" kern="1200" dirty="0" smtClean="0">
              <a:cs typeface="B Nazanin" panose="00000400000000000000" pitchFamily="2" charset="-78"/>
            </a:rPr>
            <a:t>ترتیب معمولا خط مشی ها، همسو با مواضع گروه هایی هستند که </a:t>
          </a:r>
          <a:r>
            <a:rPr lang="fa-IR" sz="18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از نفوذ بیشتري </a:t>
          </a:r>
          <a:r>
            <a:rPr lang="fa-IR" sz="1800" kern="1200" dirty="0" smtClean="0">
              <a:cs typeface="B Nazanin" panose="00000400000000000000" pitchFamily="2" charset="-78"/>
            </a:rPr>
            <a:t>برخوردارند.</a:t>
          </a:r>
          <a:endParaRPr lang="en-US" sz="1800" kern="1200" dirty="0">
            <a:cs typeface="B Nazanin" panose="00000400000000000000" pitchFamily="2" charset="-78"/>
          </a:endParaRPr>
        </a:p>
      </dsp:txBody>
      <dsp:txXfrm rot="-5400000">
        <a:off x="1455583" y="4280889"/>
        <a:ext cx="7089037" cy="12196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D011E6-64A2-46AD-92A7-41CEB838CD23}">
      <dsp:nvSpPr>
        <dsp:cNvPr id="0" name=""/>
        <dsp:cNvSpPr/>
      </dsp:nvSpPr>
      <dsp:spPr>
        <a:xfrm rot="5400000">
          <a:off x="-346200" y="349459"/>
          <a:ext cx="2308002" cy="161560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400" b="1" kern="1200" dirty="0" smtClean="0">
              <a:solidFill>
                <a:srgbClr val="002060"/>
              </a:solidFill>
              <a:cs typeface="B Nazanin" panose="00000400000000000000" pitchFamily="2" charset="-78"/>
            </a:rPr>
            <a:t>علمی-عقلایی</a:t>
          </a:r>
          <a:endParaRPr lang="en-US" sz="2400" b="1" kern="1200" dirty="0">
            <a:solidFill>
              <a:srgbClr val="002060"/>
            </a:solidFill>
            <a:cs typeface="B Nazanin" panose="00000400000000000000" pitchFamily="2" charset="-78"/>
          </a:endParaRPr>
        </a:p>
      </dsp:txBody>
      <dsp:txXfrm rot="-5400000">
        <a:off x="0" y="811060"/>
        <a:ext cx="1615602" cy="692400"/>
      </dsp:txXfrm>
    </dsp:sp>
    <dsp:sp modelId="{C4F9001C-28B6-406E-9F90-10533E487318}">
      <dsp:nvSpPr>
        <dsp:cNvPr id="0" name=""/>
        <dsp:cNvSpPr/>
      </dsp:nvSpPr>
      <dsp:spPr>
        <a:xfrm rot="5400000">
          <a:off x="4439200" y="-2820338"/>
          <a:ext cx="1500201" cy="71473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800" kern="1200" dirty="0" smtClean="0">
              <a:cs typeface="B Nazanin" panose="00000400000000000000" pitchFamily="2" charset="-78"/>
            </a:rPr>
            <a:t>دولت ها باید سیاست هایی را برگزینند که نسبت منافع اجتماعی آن براي جامعه در مقایسه با هزینه هاي آن به بالاترین حد برسد. در این مدل، ارزشهاي اجتماعی، سیاسی و اقتصادی و علل ایجاد مسکل نیز مورد توجه قرارمی گیرند.</a:t>
          </a:r>
          <a:endParaRPr lang="en-US" sz="1800" kern="1200" dirty="0">
            <a:cs typeface="B Nazanin" panose="00000400000000000000" pitchFamily="2" charset="-78"/>
          </a:endParaRPr>
        </a:p>
      </dsp:txBody>
      <dsp:txXfrm rot="-5400000">
        <a:off x="1615602" y="76494"/>
        <a:ext cx="7074163" cy="1353733"/>
      </dsp:txXfrm>
    </dsp:sp>
    <dsp:sp modelId="{91D6CADE-A09E-48CC-AD3E-602760EFC279}">
      <dsp:nvSpPr>
        <dsp:cNvPr id="0" name=""/>
        <dsp:cNvSpPr/>
      </dsp:nvSpPr>
      <dsp:spPr>
        <a:xfrm rot="5400000">
          <a:off x="-346200" y="2468798"/>
          <a:ext cx="2308002" cy="161560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4000" kern="1200" dirty="0" smtClean="0">
              <a:solidFill>
                <a:srgbClr val="002060"/>
              </a:solidFill>
              <a:cs typeface="B Nazanin" panose="00000400000000000000" pitchFamily="2" charset="-78"/>
            </a:rPr>
            <a:t>سیستمی</a:t>
          </a:r>
          <a:endParaRPr lang="en-US" sz="3700" kern="1200" dirty="0">
            <a:solidFill>
              <a:srgbClr val="002060"/>
            </a:solidFill>
            <a:cs typeface="B Nazanin" panose="00000400000000000000" pitchFamily="2" charset="-78"/>
          </a:endParaRPr>
        </a:p>
      </dsp:txBody>
      <dsp:txXfrm rot="-5400000">
        <a:off x="0" y="2930399"/>
        <a:ext cx="1615602" cy="692400"/>
      </dsp:txXfrm>
    </dsp:sp>
    <dsp:sp modelId="{48F94345-9B0F-4A4C-A381-BD3A8DC48142}">
      <dsp:nvSpPr>
        <dsp:cNvPr id="0" name=""/>
        <dsp:cNvSpPr/>
      </dsp:nvSpPr>
      <dsp:spPr>
        <a:xfrm rot="5400000">
          <a:off x="4438805" y="-700605"/>
          <a:ext cx="1500990" cy="71473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800" kern="1200" dirty="0" smtClean="0">
              <a:cs typeface="B Nazanin" panose="00000400000000000000" pitchFamily="2" charset="-78"/>
            </a:rPr>
            <a:t>اگر نیازها و انتظارات جامعه، و منابع موجود را به عنوان دروندادهاي سیستم در نظر بگیریم؛ بازده سیستم، منابع تخصیص یافته به صورت تصمیمات و اقداماتی است که به صورت خط مشی پدیدار می شوند.</a:t>
          </a:r>
          <a:endParaRPr lang="en-US" sz="1800" kern="1200" dirty="0">
            <a:cs typeface="B Nazanin" panose="00000400000000000000" pitchFamily="2" charset="-78"/>
          </a:endParaRPr>
        </a:p>
      </dsp:txBody>
      <dsp:txXfrm rot="-5400000">
        <a:off x="1615602" y="2195870"/>
        <a:ext cx="7074125" cy="1354446"/>
      </dsp:txXfrm>
    </dsp:sp>
    <dsp:sp modelId="{245B9947-4705-4DCD-8D56-052F0CD7BE7F}">
      <dsp:nvSpPr>
        <dsp:cNvPr id="0" name=""/>
        <dsp:cNvSpPr/>
      </dsp:nvSpPr>
      <dsp:spPr>
        <a:xfrm rot="5400000">
          <a:off x="-346200" y="4588138"/>
          <a:ext cx="2308002" cy="161560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800" kern="1200" dirty="0" smtClean="0">
              <a:solidFill>
                <a:srgbClr val="002060"/>
              </a:solidFill>
              <a:cs typeface="B Nazanin" panose="00000400000000000000" pitchFamily="2" charset="-78"/>
            </a:rPr>
            <a:t>رضایت بخشی</a:t>
          </a:r>
          <a:endParaRPr lang="en-US" sz="2800" kern="1200" dirty="0">
            <a:solidFill>
              <a:srgbClr val="002060"/>
            </a:solidFill>
            <a:cs typeface="B Nazanin" panose="00000400000000000000" pitchFamily="2" charset="-78"/>
          </a:endParaRPr>
        </a:p>
      </dsp:txBody>
      <dsp:txXfrm rot="-5400000">
        <a:off x="0" y="5049739"/>
        <a:ext cx="1615602" cy="692400"/>
      </dsp:txXfrm>
    </dsp:sp>
    <dsp:sp modelId="{6AA8979E-0880-4C32-8EFF-821ABA4F9BD8}">
      <dsp:nvSpPr>
        <dsp:cNvPr id="0" name=""/>
        <dsp:cNvSpPr/>
      </dsp:nvSpPr>
      <dsp:spPr>
        <a:xfrm rot="5400000">
          <a:off x="4439200" y="1418339"/>
          <a:ext cx="1500201" cy="71473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800" kern="1200" dirty="0" smtClean="0">
              <a:cs typeface="B Nazanin" panose="00000400000000000000" pitchFamily="2" charset="-78"/>
            </a:rPr>
            <a:t>تصمیم گیرندگان به جاي جستجوي راه حل هاي حداکثر و حداقل، بدیل هایی را انتخاب خواهند کرد که اهداف تصمیم گیرنده را در حد رضایت بخش محقق سازد. </a:t>
          </a:r>
          <a:endParaRPr lang="en-US" sz="1800" kern="1200" dirty="0">
            <a:cs typeface="B Nazanin" panose="00000400000000000000" pitchFamily="2" charset="-78"/>
          </a:endParaRPr>
        </a:p>
        <a:p>
          <a:pPr marL="171450" lvl="1" indent="-171450" algn="just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800" kern="1200" dirty="0" smtClean="0">
              <a:cs typeface="B Nazanin" panose="00000400000000000000" pitchFamily="2" charset="-78"/>
            </a:rPr>
            <a:t>نارسایی عمده این مدل در مشخص نبودن ضوابط تعیین سطح رضایت بخش، و شخصی است که آنرا تعیین می کند.</a:t>
          </a:r>
          <a:endParaRPr lang="en-US" sz="1800" kern="1200" dirty="0">
            <a:cs typeface="B Nazanin" panose="00000400000000000000" pitchFamily="2" charset="-78"/>
          </a:endParaRPr>
        </a:p>
      </dsp:txBody>
      <dsp:txXfrm rot="-5400000">
        <a:off x="1615602" y="4315171"/>
        <a:ext cx="7074163" cy="13537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18CF57-A4AC-421C-8B7C-9984051B8799}">
      <dsp:nvSpPr>
        <dsp:cNvPr id="0" name=""/>
        <dsp:cNvSpPr/>
      </dsp:nvSpPr>
      <dsp:spPr>
        <a:xfrm rot="5400000">
          <a:off x="-338948" y="338972"/>
          <a:ext cx="2259657" cy="158176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900" kern="1200" dirty="0" smtClean="0">
              <a:solidFill>
                <a:srgbClr val="002060"/>
              </a:solidFill>
              <a:cs typeface="B Nazanin" panose="00000400000000000000" pitchFamily="2" charset="-78"/>
            </a:rPr>
            <a:t>جزئی-تدریجی</a:t>
          </a:r>
          <a:endParaRPr lang="en-US" sz="1900" kern="1200" dirty="0">
            <a:solidFill>
              <a:srgbClr val="002060"/>
            </a:solidFill>
            <a:cs typeface="B Nazanin" panose="00000400000000000000" pitchFamily="2" charset="-78"/>
          </a:endParaRPr>
        </a:p>
      </dsp:txBody>
      <dsp:txXfrm rot="-5400000">
        <a:off x="1" y="790903"/>
        <a:ext cx="1581760" cy="677897"/>
      </dsp:txXfrm>
    </dsp:sp>
    <dsp:sp modelId="{7AB3D094-EDC7-4831-8E04-2A657AF35587}">
      <dsp:nvSpPr>
        <dsp:cNvPr id="0" name=""/>
        <dsp:cNvSpPr/>
      </dsp:nvSpPr>
      <dsp:spPr>
        <a:xfrm rot="5400000">
          <a:off x="4437991" y="-2856207"/>
          <a:ext cx="1468777" cy="71812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just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2400" kern="1200" dirty="0" smtClean="0">
              <a:cs typeface="B Nazanin" panose="00000400000000000000" pitchFamily="2" charset="-78"/>
            </a:rPr>
            <a:t>تداوم فعالیت هاي جاري و گذشته دولت با اعمال </a:t>
          </a:r>
          <a:r>
            <a:rPr lang="fa-IR" sz="24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تغییراتی جزئی </a:t>
          </a:r>
          <a:r>
            <a:rPr lang="fa-IR" sz="2400" kern="1200" dirty="0" smtClean="0">
              <a:cs typeface="B Nazanin" panose="00000400000000000000" pitchFamily="2" charset="-78"/>
            </a:rPr>
            <a:t>(که حاصل ارزیابی هاي انجام شده است)</a:t>
          </a:r>
          <a:endParaRPr lang="en-US" sz="2400" kern="1200" dirty="0">
            <a:cs typeface="B Nazanin" panose="00000400000000000000" pitchFamily="2" charset="-78"/>
          </a:endParaRPr>
        </a:p>
      </dsp:txBody>
      <dsp:txXfrm rot="-5400000">
        <a:off x="1581760" y="71724"/>
        <a:ext cx="7109539" cy="1325377"/>
      </dsp:txXfrm>
    </dsp:sp>
    <dsp:sp modelId="{8F0839C0-F37B-4DFC-BB3B-724389D89CF8}">
      <dsp:nvSpPr>
        <dsp:cNvPr id="0" name=""/>
        <dsp:cNvSpPr/>
      </dsp:nvSpPr>
      <dsp:spPr>
        <a:xfrm rot="5400000">
          <a:off x="-338948" y="2409519"/>
          <a:ext cx="2259657" cy="158176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900" kern="1200" dirty="0" smtClean="0">
              <a:solidFill>
                <a:srgbClr val="002060"/>
              </a:solidFill>
              <a:cs typeface="B Nazanin" panose="00000400000000000000" pitchFamily="2" charset="-78"/>
            </a:rPr>
            <a:t>تلفیقی</a:t>
          </a:r>
          <a:endParaRPr lang="en-US" sz="1900" kern="1200" dirty="0">
            <a:solidFill>
              <a:srgbClr val="002060"/>
            </a:solidFill>
            <a:cs typeface="B Nazanin" panose="00000400000000000000" pitchFamily="2" charset="-78"/>
          </a:endParaRPr>
        </a:p>
      </dsp:txBody>
      <dsp:txXfrm rot="-5400000">
        <a:off x="1" y="2861450"/>
        <a:ext cx="1581760" cy="677897"/>
      </dsp:txXfrm>
    </dsp:sp>
    <dsp:sp modelId="{67CCD051-2F41-4CC5-80F2-A759C71C5CEF}">
      <dsp:nvSpPr>
        <dsp:cNvPr id="0" name=""/>
        <dsp:cNvSpPr/>
      </dsp:nvSpPr>
      <dsp:spPr>
        <a:xfrm rot="5400000">
          <a:off x="4437991" y="-785659"/>
          <a:ext cx="1468777" cy="71812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just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2400" kern="1200" dirty="0" smtClean="0">
              <a:cs typeface="B Nazanin" panose="00000400000000000000" pitchFamily="2" charset="-78"/>
            </a:rPr>
            <a:t>ابتدا </a:t>
          </a:r>
          <a:r>
            <a:rPr lang="fa-IR" sz="24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مسئله به طور گسترده ولی سطحی بررسی </a:t>
          </a:r>
          <a:r>
            <a:rPr lang="fa-IR" sz="2400" kern="1200" dirty="0" smtClean="0">
              <a:cs typeface="B Nazanin" panose="00000400000000000000" pitchFamily="2" charset="-78"/>
            </a:rPr>
            <a:t>می شود (مدل تغییرات جزئی- تدریجی) و سپس وقتی </a:t>
          </a:r>
          <a:r>
            <a:rPr lang="fa-IR" sz="24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نقطه مشکل زا </a:t>
          </a:r>
          <a:r>
            <a:rPr lang="fa-IR" sz="2400" kern="1200" dirty="0" smtClean="0">
              <a:cs typeface="B Nazanin" panose="00000400000000000000" pitchFamily="2" charset="-78"/>
            </a:rPr>
            <a:t>پیدا شد، به طور دقیق مورد بررسی تفصیلی (مدل عقلایی) قرار می گیرد.</a:t>
          </a:r>
          <a:endParaRPr lang="en-US" sz="2400" kern="1200" dirty="0">
            <a:cs typeface="B Nazanin" panose="00000400000000000000" pitchFamily="2" charset="-78"/>
          </a:endParaRPr>
        </a:p>
      </dsp:txBody>
      <dsp:txXfrm rot="-5400000">
        <a:off x="1581760" y="2142272"/>
        <a:ext cx="7109539" cy="1325377"/>
      </dsp:txXfrm>
    </dsp:sp>
    <dsp:sp modelId="{A2C75277-F912-43BA-881D-0DDA0828215B}">
      <dsp:nvSpPr>
        <dsp:cNvPr id="0" name=""/>
        <dsp:cNvSpPr/>
      </dsp:nvSpPr>
      <dsp:spPr>
        <a:xfrm rot="5400000">
          <a:off x="-338948" y="4480067"/>
          <a:ext cx="2259657" cy="158176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900" kern="1200" dirty="0" smtClean="0">
              <a:solidFill>
                <a:srgbClr val="002060"/>
              </a:solidFill>
              <a:cs typeface="B Nazanin" panose="00000400000000000000" pitchFamily="2" charset="-78"/>
            </a:rPr>
            <a:t>اجتماعی مستقیم و غیر مستقیم</a:t>
          </a:r>
          <a:endParaRPr lang="en-US" sz="1900" kern="1200" dirty="0">
            <a:solidFill>
              <a:srgbClr val="002060"/>
            </a:solidFill>
            <a:cs typeface="B Nazanin" panose="00000400000000000000" pitchFamily="2" charset="-78"/>
          </a:endParaRPr>
        </a:p>
      </dsp:txBody>
      <dsp:txXfrm rot="-5400000">
        <a:off x="1" y="4931998"/>
        <a:ext cx="1581760" cy="677897"/>
      </dsp:txXfrm>
    </dsp:sp>
    <dsp:sp modelId="{C243EDCA-A6C8-4F7C-94A8-D7DD5D378FB8}">
      <dsp:nvSpPr>
        <dsp:cNvPr id="0" name=""/>
        <dsp:cNvSpPr/>
      </dsp:nvSpPr>
      <dsp:spPr>
        <a:xfrm rot="5400000">
          <a:off x="4437991" y="1284887"/>
          <a:ext cx="1468777" cy="71812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just" defTabSz="933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2100" kern="1200" dirty="0" smtClean="0">
              <a:cs typeface="B Nazanin" panose="00000400000000000000" pitchFamily="2" charset="-78"/>
            </a:rPr>
            <a:t>تصمیم گیري جمعی بر اساس </a:t>
          </a:r>
          <a:r>
            <a:rPr lang="fa-IR" sz="21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مجموعه انتخاب هاي فردي شهروندان</a:t>
          </a:r>
          <a:r>
            <a:rPr lang="fa-IR" sz="2100" kern="1200" dirty="0" smtClean="0">
              <a:cs typeface="B Nazanin" panose="00000400000000000000" pitchFamily="2" charset="-78"/>
            </a:rPr>
            <a:t>. در فرایند انتخاب مستقیم، </a:t>
          </a:r>
          <a:r>
            <a:rPr lang="fa-IR" sz="21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شهروندان مستقیما در </a:t>
          </a:r>
          <a:r>
            <a:rPr lang="fa-IR" sz="2100" kern="1200" dirty="0" smtClean="0">
              <a:cs typeface="B Nazanin" panose="00000400000000000000" pitchFamily="2" charset="-78"/>
            </a:rPr>
            <a:t>تصمیم گیري وارد می شوند؛ درصورتی که درتصمیم گیري غیرمستقیم، این فرایند توسط نمایندگان مردم انجام می گیرد.</a:t>
          </a:r>
          <a:endParaRPr lang="en-US" sz="2100" kern="1200" dirty="0">
            <a:cs typeface="B Nazanin" panose="00000400000000000000" pitchFamily="2" charset="-78"/>
          </a:endParaRPr>
        </a:p>
      </dsp:txBody>
      <dsp:txXfrm rot="-5400000">
        <a:off x="1581760" y="4212818"/>
        <a:ext cx="7109539" cy="13253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B7F5F3-36C4-4458-AFA3-EE7FE617BD07}">
      <dsp:nvSpPr>
        <dsp:cNvPr id="0" name=""/>
        <dsp:cNvSpPr/>
      </dsp:nvSpPr>
      <dsp:spPr>
        <a:xfrm rot="5400000">
          <a:off x="-342509" y="344764"/>
          <a:ext cx="2283395" cy="159837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3200" kern="1200" dirty="0" smtClean="0">
              <a:solidFill>
                <a:srgbClr val="002060"/>
              </a:solidFill>
              <a:cs typeface="B Nazanin" panose="00000400000000000000" pitchFamily="2" charset="-78"/>
            </a:rPr>
            <a:t>اقتضایی</a:t>
          </a:r>
          <a:endParaRPr lang="en-US" sz="2400" kern="1200" dirty="0">
            <a:solidFill>
              <a:srgbClr val="002060"/>
            </a:solidFill>
            <a:cs typeface="B Nazanin" panose="00000400000000000000" pitchFamily="2" charset="-78"/>
          </a:endParaRPr>
        </a:p>
      </dsp:txBody>
      <dsp:txXfrm rot="-5400000">
        <a:off x="1" y="801442"/>
        <a:ext cx="1598376" cy="685019"/>
      </dsp:txXfrm>
    </dsp:sp>
    <dsp:sp modelId="{D45E0377-CB5B-4992-8F86-62DD8109B373}">
      <dsp:nvSpPr>
        <dsp:cNvPr id="0" name=""/>
        <dsp:cNvSpPr/>
      </dsp:nvSpPr>
      <dsp:spPr>
        <a:xfrm rot="5400000">
          <a:off x="4248084" y="-2647453"/>
          <a:ext cx="1484207" cy="67836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just" defTabSz="8445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900" kern="1200" dirty="0" smtClean="0">
              <a:cs typeface="B Nazanin" panose="00000400000000000000" pitchFamily="2" charset="-78"/>
            </a:rPr>
            <a:t>عدم اتّکا به یک روش و شیوه خاص در خط مشی گذاري به عنوان تنها روش مناسب و مطلوب و انتخاب نظریه اي که با شرایط موجود هم خوانی و تناسب بیشتري دارد.</a:t>
          </a:r>
          <a:endParaRPr lang="en-US" sz="1900" kern="1200" dirty="0">
            <a:cs typeface="B Nazanin" panose="00000400000000000000" pitchFamily="2" charset="-78"/>
          </a:endParaRPr>
        </a:p>
      </dsp:txBody>
      <dsp:txXfrm rot="-5400000">
        <a:off x="1598377" y="74707"/>
        <a:ext cx="6711170" cy="1339301"/>
      </dsp:txXfrm>
    </dsp:sp>
    <dsp:sp modelId="{7D4FAB5E-3C2F-41D1-BEC1-07C4932BF320}">
      <dsp:nvSpPr>
        <dsp:cNvPr id="0" name=""/>
        <dsp:cNvSpPr/>
      </dsp:nvSpPr>
      <dsp:spPr>
        <a:xfrm rot="5400000">
          <a:off x="-342509" y="2439311"/>
          <a:ext cx="2283395" cy="1598376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3400" b="1" kern="1200" dirty="0" smtClean="0">
              <a:solidFill>
                <a:srgbClr val="002060"/>
              </a:solidFill>
              <a:cs typeface="B Nazanin" panose="00000400000000000000" pitchFamily="2" charset="-78"/>
            </a:rPr>
            <a:t>بحران</a:t>
          </a:r>
          <a:endParaRPr lang="en-US" sz="3400" b="1" kern="1200" dirty="0">
            <a:solidFill>
              <a:srgbClr val="002060"/>
            </a:solidFill>
            <a:cs typeface="B Nazanin" panose="00000400000000000000" pitchFamily="2" charset="-78"/>
          </a:endParaRPr>
        </a:p>
      </dsp:txBody>
      <dsp:txXfrm rot="-5400000">
        <a:off x="1" y="2895989"/>
        <a:ext cx="1598376" cy="685019"/>
      </dsp:txXfrm>
    </dsp:sp>
    <dsp:sp modelId="{E3D9F6A8-9378-4C68-8B6D-47CA95EE5BC6}">
      <dsp:nvSpPr>
        <dsp:cNvPr id="0" name=""/>
        <dsp:cNvSpPr/>
      </dsp:nvSpPr>
      <dsp:spPr>
        <a:xfrm rot="5400000">
          <a:off x="4248084" y="-552905"/>
          <a:ext cx="1484207" cy="67836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just" defTabSz="8445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900" kern="1200" dirty="0" smtClean="0">
              <a:cs typeface="B Nazanin" panose="00000400000000000000" pitchFamily="2" charset="-78"/>
            </a:rPr>
            <a:t>تاکید بر ضوابط و رویه هاي </a:t>
          </a:r>
          <a:r>
            <a:rPr lang="fa-IR" sz="19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جاري سازمان و رفع فوری بحران</a:t>
          </a:r>
          <a:r>
            <a:rPr lang="fa-IR" sz="1900" kern="1200" dirty="0" smtClean="0">
              <a:cs typeface="B Nazanin" panose="00000400000000000000" pitchFamily="2" charset="-78"/>
            </a:rPr>
            <a:t> به جاي رفع اساسی مشکل در بلند مدت.</a:t>
          </a:r>
          <a:endParaRPr lang="en-US" sz="1900" kern="1200" dirty="0">
            <a:cs typeface="B Nazanin" panose="00000400000000000000" pitchFamily="2" charset="-78"/>
          </a:endParaRPr>
        </a:p>
      </dsp:txBody>
      <dsp:txXfrm rot="-5400000">
        <a:off x="1598377" y="2169255"/>
        <a:ext cx="6711170" cy="1339301"/>
      </dsp:txXfrm>
    </dsp:sp>
    <dsp:sp modelId="{2DA3FCF3-D501-4DCE-82D2-2B4446AB5AA6}">
      <dsp:nvSpPr>
        <dsp:cNvPr id="0" name=""/>
        <dsp:cNvSpPr/>
      </dsp:nvSpPr>
      <dsp:spPr>
        <a:xfrm rot="5400000">
          <a:off x="-342509" y="4533858"/>
          <a:ext cx="2283395" cy="159837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3400" kern="1200" dirty="0" smtClean="0"/>
            <a:t>اجتماعی</a:t>
          </a:r>
          <a:endParaRPr lang="en-US" sz="3400" kern="1200" dirty="0"/>
        </a:p>
      </dsp:txBody>
      <dsp:txXfrm rot="-5400000">
        <a:off x="1" y="4990536"/>
        <a:ext cx="1598376" cy="685019"/>
      </dsp:txXfrm>
    </dsp:sp>
    <dsp:sp modelId="{37652355-F5E9-488E-BE97-DFD517CE9CE9}">
      <dsp:nvSpPr>
        <dsp:cNvPr id="0" name=""/>
        <dsp:cNvSpPr/>
      </dsp:nvSpPr>
      <dsp:spPr>
        <a:xfrm rot="5400000">
          <a:off x="4248084" y="1541641"/>
          <a:ext cx="1484207" cy="67836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just" defTabSz="8445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900" kern="1200" dirty="0" smtClean="0">
              <a:cs typeface="B Nazanin" panose="00000400000000000000" pitchFamily="2" charset="-78"/>
            </a:rPr>
            <a:t>با توجه به فرایند حل مسئله و تغییر، و </a:t>
          </a:r>
          <a:r>
            <a:rPr lang="fa-IR" sz="1900" kern="1200" dirty="0" smtClean="0">
              <a:solidFill>
                <a:srgbClr val="FF0000"/>
              </a:solidFill>
              <a:cs typeface="B Nazanin" panose="00000400000000000000" pitchFamily="2" charset="-78"/>
            </a:rPr>
            <a:t>تلفیق فرایندها، شاخص ها، اعتقادات و رفتارها </a:t>
          </a:r>
          <a:r>
            <a:rPr lang="fa-IR" sz="1900" kern="1200" dirty="0" smtClean="0">
              <a:cs typeface="B Nazanin" panose="00000400000000000000" pitchFamily="2" charset="-78"/>
            </a:rPr>
            <a:t>به همراه نظام ارزشی دیگر شیوه ها، نظریه و عمل مدیریت را در استنباط از مشکلات غنی</a:t>
          </a:r>
          <a:endParaRPr lang="en-US" sz="1900" kern="1200" dirty="0">
            <a:cs typeface="B Nazanin" panose="00000400000000000000" pitchFamily="2" charset="-78"/>
          </a:endParaRPr>
        </a:p>
        <a:p>
          <a:pPr marL="171450" lvl="1" indent="-171450" algn="just" defTabSz="8445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900" kern="1200" dirty="0" smtClean="0">
              <a:cs typeface="B Nazanin" panose="00000400000000000000" pitchFamily="2" charset="-78"/>
            </a:rPr>
            <a:t>می سازد.</a:t>
          </a:r>
          <a:endParaRPr lang="en-US" sz="1900" kern="1200" dirty="0">
            <a:cs typeface="B Nazanin" panose="00000400000000000000" pitchFamily="2" charset="-78"/>
          </a:endParaRPr>
        </a:p>
      </dsp:txBody>
      <dsp:txXfrm rot="-5400000">
        <a:off x="1598377" y="4263802"/>
        <a:ext cx="6711170" cy="133930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34B8F-3D67-4AF6-87C4-8DEA79BAB3FD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747A9-0B1B-4F35-BAF1-75A366359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303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D5B7E9-33C8-4A9F-8FA9-9ECE3E3614BA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B2295D-F63C-4CF7-B93D-7B941670C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03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7E1A7-316E-4A08-8F01-9F4B18DC38B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5879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910D42F-1E6D-4B96-A025-A9000FF8231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5ACE98A-E6FE-4FB2-936E-06A81305F4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4" descr="28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2275" y="1916113"/>
            <a:ext cx="5472113" cy="266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7107" name="Group 55"/>
          <p:cNvGrpSpPr>
            <a:grpSpLocks/>
          </p:cNvGrpSpPr>
          <p:nvPr/>
        </p:nvGrpSpPr>
        <p:grpSpPr bwMode="auto">
          <a:xfrm>
            <a:off x="395288" y="549275"/>
            <a:ext cx="8353425" cy="5688013"/>
            <a:chOff x="249" y="346"/>
            <a:chExt cx="5262" cy="3583"/>
          </a:xfrm>
        </p:grpSpPr>
        <p:pic>
          <p:nvPicPr>
            <p:cNvPr id="47108" name="Picture 16" descr="0286"/>
            <p:cNvPicPr>
              <a:picLocks noChangeAspect="1" noChangeArrowheads="1"/>
            </p:cNvPicPr>
            <p:nvPr/>
          </p:nvPicPr>
          <p:blipFill>
            <a:blip r:embed="rId3" cstate="print">
              <a:lum bright="-12000" contrast="42000"/>
            </a:blip>
            <a:srcRect l="3923" t="96620" r="68689" b="2071"/>
            <a:stretch>
              <a:fillRect/>
            </a:stretch>
          </p:blipFill>
          <p:spPr bwMode="auto">
            <a:xfrm>
              <a:off x="249" y="751"/>
              <a:ext cx="5262" cy="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109" name="Picture 38" descr="0286"/>
            <p:cNvPicPr>
              <a:picLocks noChangeAspect="1" noChangeArrowheads="1"/>
            </p:cNvPicPr>
            <p:nvPr/>
          </p:nvPicPr>
          <p:blipFill>
            <a:blip r:embed="rId3" cstate="print">
              <a:lum bright="-12000" contrast="42000"/>
            </a:blip>
            <a:srcRect l="3923" t="96620" r="68689" b="2071"/>
            <a:stretch>
              <a:fillRect/>
            </a:stretch>
          </p:blipFill>
          <p:spPr bwMode="auto">
            <a:xfrm>
              <a:off x="249" y="663"/>
              <a:ext cx="5262" cy="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110" name="Picture 39" descr="0286"/>
            <p:cNvPicPr>
              <a:picLocks noChangeAspect="1" noChangeArrowheads="1"/>
            </p:cNvPicPr>
            <p:nvPr/>
          </p:nvPicPr>
          <p:blipFill>
            <a:blip r:embed="rId3" cstate="print">
              <a:lum bright="-12000" contrast="42000"/>
            </a:blip>
            <a:srcRect l="3923" t="96620" r="68689" b="2071"/>
            <a:stretch>
              <a:fillRect/>
            </a:stretch>
          </p:blipFill>
          <p:spPr bwMode="auto">
            <a:xfrm>
              <a:off x="249" y="572"/>
              <a:ext cx="5262" cy="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111" name="Picture 40" descr="0286"/>
            <p:cNvPicPr>
              <a:picLocks noChangeAspect="1" noChangeArrowheads="1"/>
            </p:cNvPicPr>
            <p:nvPr/>
          </p:nvPicPr>
          <p:blipFill>
            <a:blip r:embed="rId3" cstate="print">
              <a:lum bright="-12000" contrast="42000"/>
            </a:blip>
            <a:srcRect l="3923" t="96620" r="68689" b="2071"/>
            <a:stretch>
              <a:fillRect/>
            </a:stretch>
          </p:blipFill>
          <p:spPr bwMode="auto">
            <a:xfrm>
              <a:off x="249" y="3609"/>
              <a:ext cx="5262" cy="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112" name="Picture 41" descr="0286"/>
            <p:cNvPicPr>
              <a:picLocks noChangeAspect="1" noChangeArrowheads="1"/>
            </p:cNvPicPr>
            <p:nvPr/>
          </p:nvPicPr>
          <p:blipFill>
            <a:blip r:embed="rId3" cstate="print">
              <a:lum bright="-12000" contrast="42000"/>
            </a:blip>
            <a:srcRect l="3923" t="96620" r="68689" b="2071"/>
            <a:stretch>
              <a:fillRect/>
            </a:stretch>
          </p:blipFill>
          <p:spPr bwMode="auto">
            <a:xfrm>
              <a:off x="249" y="3521"/>
              <a:ext cx="5262" cy="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113" name="Picture 42" descr="0286"/>
            <p:cNvPicPr>
              <a:picLocks noChangeAspect="1" noChangeArrowheads="1"/>
            </p:cNvPicPr>
            <p:nvPr/>
          </p:nvPicPr>
          <p:blipFill>
            <a:blip r:embed="rId3" cstate="print">
              <a:lum bright="-12000" contrast="42000"/>
            </a:blip>
            <a:srcRect l="3923" t="96620" r="68689" b="2071"/>
            <a:stretch>
              <a:fillRect/>
            </a:stretch>
          </p:blipFill>
          <p:spPr bwMode="auto">
            <a:xfrm>
              <a:off x="249" y="3430"/>
              <a:ext cx="5262" cy="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114" name="Picture 49" descr="0286"/>
            <p:cNvPicPr>
              <a:picLocks noChangeAspect="1" noChangeArrowheads="1"/>
            </p:cNvPicPr>
            <p:nvPr/>
          </p:nvPicPr>
          <p:blipFill>
            <a:blip r:embed="rId4" cstate="print">
              <a:lum bright="-12000" contrast="42000"/>
            </a:blip>
            <a:srcRect l="2071" t="3923" r="96674" b="77428"/>
            <a:stretch>
              <a:fillRect/>
            </a:stretch>
          </p:blipFill>
          <p:spPr bwMode="auto">
            <a:xfrm>
              <a:off x="521" y="346"/>
              <a:ext cx="46" cy="358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115" name="Picture 50" descr="0286"/>
            <p:cNvPicPr>
              <a:picLocks noChangeAspect="1" noChangeArrowheads="1"/>
            </p:cNvPicPr>
            <p:nvPr/>
          </p:nvPicPr>
          <p:blipFill>
            <a:blip r:embed="rId4" cstate="print">
              <a:lum bright="-12000" contrast="42000"/>
            </a:blip>
            <a:srcRect l="2071" t="3923" r="96674" b="77428"/>
            <a:stretch>
              <a:fillRect/>
            </a:stretch>
          </p:blipFill>
          <p:spPr bwMode="auto">
            <a:xfrm>
              <a:off x="612" y="346"/>
              <a:ext cx="46" cy="358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116" name="Picture 51" descr="0286"/>
            <p:cNvPicPr>
              <a:picLocks noChangeAspect="1" noChangeArrowheads="1"/>
            </p:cNvPicPr>
            <p:nvPr/>
          </p:nvPicPr>
          <p:blipFill>
            <a:blip r:embed="rId4" cstate="print">
              <a:lum bright="-12000" contrast="42000"/>
            </a:blip>
            <a:srcRect l="2071" t="3923" r="96674" b="77428"/>
            <a:stretch>
              <a:fillRect/>
            </a:stretch>
          </p:blipFill>
          <p:spPr bwMode="auto">
            <a:xfrm>
              <a:off x="702" y="346"/>
              <a:ext cx="46" cy="358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117" name="Picture 52" descr="0286"/>
            <p:cNvPicPr>
              <a:picLocks noChangeAspect="1" noChangeArrowheads="1"/>
            </p:cNvPicPr>
            <p:nvPr/>
          </p:nvPicPr>
          <p:blipFill>
            <a:blip r:embed="rId4" cstate="print">
              <a:lum bright="-12000" contrast="42000"/>
            </a:blip>
            <a:srcRect l="2071" t="3923" r="96674" b="77428"/>
            <a:stretch>
              <a:fillRect/>
            </a:stretch>
          </p:blipFill>
          <p:spPr bwMode="auto">
            <a:xfrm>
              <a:off x="5012" y="346"/>
              <a:ext cx="46" cy="358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118" name="Picture 53" descr="0286"/>
            <p:cNvPicPr>
              <a:picLocks noChangeAspect="1" noChangeArrowheads="1"/>
            </p:cNvPicPr>
            <p:nvPr/>
          </p:nvPicPr>
          <p:blipFill>
            <a:blip r:embed="rId4" cstate="print">
              <a:lum bright="-12000" contrast="42000"/>
            </a:blip>
            <a:srcRect l="2071" t="3923" r="96674" b="77428"/>
            <a:stretch>
              <a:fillRect/>
            </a:stretch>
          </p:blipFill>
          <p:spPr bwMode="auto">
            <a:xfrm>
              <a:off x="5103" y="346"/>
              <a:ext cx="46" cy="358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7119" name="Picture 54" descr="0286"/>
            <p:cNvPicPr>
              <a:picLocks noChangeAspect="1" noChangeArrowheads="1"/>
            </p:cNvPicPr>
            <p:nvPr/>
          </p:nvPicPr>
          <p:blipFill>
            <a:blip r:embed="rId4" cstate="print">
              <a:lum bright="-12000" contrast="42000"/>
            </a:blip>
            <a:srcRect l="2071" t="3923" r="96674" b="77428"/>
            <a:stretch>
              <a:fillRect/>
            </a:stretch>
          </p:blipFill>
          <p:spPr bwMode="auto">
            <a:xfrm>
              <a:off x="5193" y="346"/>
              <a:ext cx="46" cy="358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21530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791200"/>
          </a:xfrm>
        </p:spPr>
        <p:txBody>
          <a:bodyPr/>
          <a:lstStyle/>
          <a:p>
            <a:pPr marL="0" indent="0" algn="ctr">
              <a:buNone/>
            </a:pPr>
            <a:r>
              <a:rPr lang="fa-IR" sz="4000" b="1" dirty="0">
                <a:solidFill>
                  <a:srgbClr val="00B050"/>
                </a:solidFill>
                <a:cs typeface="Titr" pitchFamily="2" charset="-78"/>
              </a:rPr>
              <a:t>خط </a:t>
            </a:r>
            <a:r>
              <a:rPr lang="fa-IR" sz="4000" b="1" dirty="0" smtClean="0">
                <a:solidFill>
                  <a:srgbClr val="00B050"/>
                </a:solidFill>
                <a:cs typeface="Titr" pitchFamily="2" charset="-78"/>
              </a:rPr>
              <a:t>مشي گذاري </a:t>
            </a:r>
            <a:r>
              <a:rPr lang="fa-IR" sz="4000" b="1" dirty="0">
                <a:solidFill>
                  <a:srgbClr val="00B050"/>
                </a:solidFill>
                <a:cs typeface="Titr" pitchFamily="2" charset="-78"/>
              </a:rPr>
              <a:t>در </a:t>
            </a:r>
            <a:r>
              <a:rPr lang="fa-IR" sz="4000" b="1" dirty="0" smtClean="0">
                <a:solidFill>
                  <a:srgbClr val="00B050"/>
                </a:solidFill>
                <a:cs typeface="Titr" pitchFamily="2" charset="-78"/>
              </a:rPr>
              <a:t>گردشگري</a:t>
            </a:r>
            <a:endParaRPr lang="fa-IR" sz="4000" b="1" dirty="0">
              <a:solidFill>
                <a:srgbClr val="00B050"/>
              </a:solidFill>
              <a:cs typeface="Titr" pitchFamily="2" charset="-78"/>
            </a:endParaRPr>
          </a:p>
          <a:p>
            <a:pPr marL="0" indent="0" algn="ctr">
              <a:buNone/>
            </a:pPr>
            <a:endParaRPr lang="fa-IR" b="1" dirty="0">
              <a:cs typeface="B Zar" pitchFamily="2" charset="-78"/>
            </a:endParaRPr>
          </a:p>
          <a:p>
            <a:pPr marL="0" indent="0" algn="ctr">
              <a:buNone/>
            </a:pPr>
            <a:r>
              <a:rPr lang="fa-IR" sz="2000" b="1" dirty="0" smtClean="0">
                <a:cs typeface="B Zar" pitchFamily="2" charset="-78"/>
              </a:rPr>
              <a:t>مهدي رمضان زاده لسبوئي</a:t>
            </a:r>
          </a:p>
          <a:p>
            <a:pPr marL="0" indent="0" algn="ctr" rtl="1">
              <a:buNone/>
            </a:pPr>
            <a:r>
              <a:rPr lang="fa-IR" sz="2000" b="1" dirty="0" smtClean="0">
                <a:cs typeface="B Zar" pitchFamily="2" charset="-78"/>
              </a:rPr>
              <a:t>عضو هيات علمي دانشگاه مازندران</a:t>
            </a:r>
          </a:p>
          <a:p>
            <a:pPr marL="0" indent="0" algn="ctr" rtl="1">
              <a:buNone/>
            </a:pPr>
            <a:endParaRPr lang="fa-IR" sz="2000" b="1" dirty="0" smtClean="0">
              <a:cs typeface="B Zar" pitchFamily="2" charset="-78"/>
            </a:endParaRPr>
          </a:p>
          <a:p>
            <a:pPr marL="0" indent="0" algn="ctr" rtl="1">
              <a:buNone/>
            </a:pPr>
            <a:r>
              <a:rPr lang="en-US" sz="1600" b="1" dirty="0" smtClean="0">
                <a:solidFill>
                  <a:srgbClr val="C00000"/>
                </a:solidFill>
                <a:cs typeface="B Zar" pitchFamily="2" charset="-78"/>
              </a:rPr>
              <a:t>M_ramezanzadeh@ut.ac.i</a:t>
            </a:r>
          </a:p>
          <a:p>
            <a:pPr marL="0" indent="0" algn="ctr" rtl="1">
              <a:buNone/>
            </a:pPr>
            <a:r>
              <a:rPr lang="en-US" sz="1600" b="1" dirty="0" smtClean="0">
                <a:solidFill>
                  <a:srgbClr val="C00000"/>
                </a:solidFill>
                <a:cs typeface="B Zar" pitchFamily="2" charset="-78"/>
              </a:rPr>
              <a:t>m.ramezanzadeh@umz.ac.ir</a:t>
            </a:r>
          </a:p>
          <a:p>
            <a:pPr marL="0" indent="0" algn="ctr" rtl="1">
              <a:buNone/>
            </a:pPr>
            <a:r>
              <a:rPr lang="en-US" sz="1600" b="1" dirty="0" smtClean="0">
                <a:solidFill>
                  <a:srgbClr val="C00000"/>
                </a:solidFill>
                <a:cs typeface="B Zar" pitchFamily="2" charset="-78"/>
              </a:rPr>
              <a:t>Mehdi_ra_1361@yahoo.com</a:t>
            </a:r>
          </a:p>
          <a:p>
            <a:pPr marL="0" indent="0" algn="ctr" rtl="1">
              <a:buNone/>
            </a:pPr>
            <a:endParaRPr lang="en-US" sz="1800" b="1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534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â«Ø³ÛØ§Ø³Øª Ú¯Ø°Ø§Ø±Û Ø¬ÙØ§ÙÚ¯Ø±Ø¯Ûâ¬â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07570"/>
            <a:ext cx="4191000" cy="561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â«Ø³ÛØ§Ø³Øª Ú¯Ø°Ø§Ø±Û Ø¬ÙØ§ÙÚ¯Ø±Ø¯Û Ø¯ÛØ±ÙØ² Ø§ÙØ±ÙØ² ÙØ±Ø¯Ø§â¬â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829" y="990600"/>
            <a:ext cx="3714750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6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4000" b="1" dirty="0" smtClean="0">
                <a:solidFill>
                  <a:srgbClr val="FF0000"/>
                </a:solidFill>
                <a:cs typeface="B Nazanin" panose="00000400000000000000" pitchFamily="2" charset="-78"/>
              </a:rPr>
              <a:t>امتحان درس سیاستگذاری جهانگردی</a:t>
            </a:r>
            <a:endParaRPr lang="en-US" sz="4000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lnSpcReduction="10000"/>
          </a:bodyPr>
          <a:lstStyle/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فرآیند سیاستگذاری از دیدگاه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Jenkins(1978)</a:t>
            </a:r>
            <a:r>
              <a:rPr lang="fa-I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dirty="0" smtClean="0">
                <a:cs typeface="B Nazanin" panose="00000400000000000000" pitchFamily="2" charset="-78"/>
              </a:rPr>
              <a:t>را با ترسیم فلوچارت تحلیل کنید.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انواع گروه های ذینفع جهانگردی با تاکید بر سطوح در قالب جدول توضیح دهید.</a:t>
            </a:r>
            <a:endParaRPr lang="en-US" dirty="0" smtClean="0"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کیفیت یافته های مطالعات ارزیابی تحت تاثیر چه عواملی قرار دارد؟ و چهار موضوع مهم در مدل ارزیابی گری کار(1983) را توضیح دهید.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نقش ارزش های فردی و گروهی در فرآیند سیاستگذاری جهانگردی را توضیح دهید.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چهار تعریف با ذکر منبع از سیاست عمومی و خط مشی گذاری جهانگردی بنویسید.</a:t>
            </a: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476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" y="609600"/>
            <a:ext cx="47244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â«Ø®Ø· Ù ÙØ´Û Ú¯Ø°Ø§Ø±Û Ø¯Ú©ØªØ± Ø§ÙÙØ§ÙÛâ¬â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609600"/>
            <a:ext cx="42672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87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gen.lib.rus.ec/covers/766000/b1bc07f18c934f1dfdef180b72ec2952-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457200"/>
            <a:ext cx="3884371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gen.lib.rus.ec/covers/546000/3906bce58b693b3f86c12eca7785d026-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57200"/>
            <a:ext cx="3939235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21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1828800"/>
          </a:xfrm>
        </p:spPr>
        <p:txBody>
          <a:bodyPr/>
          <a:lstStyle/>
          <a:p>
            <a:pPr algn="r" rtl="1"/>
            <a:r>
              <a:rPr lang="fa-IR" b="1" dirty="0" smtClean="0">
                <a:cs typeface="B Zar" pitchFamily="2" charset="-78"/>
              </a:rPr>
              <a:t>چرا دولت ها بايد براي برنامه ريزي گردشگري  خط مشي داشته باشند؟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678" y="2744337"/>
            <a:ext cx="5426122" cy="3245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171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7848600" cy="533400"/>
          </a:xfrm>
        </p:spPr>
        <p:txBody>
          <a:bodyPr>
            <a:noAutofit/>
          </a:bodyPr>
          <a:lstStyle/>
          <a:p>
            <a:pPr algn="r" rtl="1"/>
            <a:r>
              <a:rPr lang="fa-IR" sz="3200" b="1" dirty="0" smtClean="0">
                <a:solidFill>
                  <a:srgbClr val="C92707"/>
                </a:solidFill>
                <a:cs typeface="Titr" pitchFamily="2" charset="-78"/>
              </a:rPr>
              <a:t>خط مشي چيست؟</a:t>
            </a:r>
            <a:endParaRPr lang="en-US" sz="3200" dirty="0">
              <a:solidFill>
                <a:srgbClr val="C92707"/>
              </a:solidFill>
              <a:cs typeface="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3810000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fa-IR" sz="2800" dirty="0" smtClean="0">
                <a:cs typeface="B Lotus" pitchFamily="2" charset="-78"/>
              </a:rPr>
              <a:t>معناي لغوي </a:t>
            </a:r>
            <a:r>
              <a:rPr lang="fa-IR" sz="2800" dirty="0">
                <a:cs typeface="B Lotus" pitchFamily="2" charset="-78"/>
              </a:rPr>
              <a:t>خط </a:t>
            </a:r>
            <a:r>
              <a:rPr lang="fa-IR" sz="2800" dirty="0" smtClean="0">
                <a:cs typeface="B Lotus" pitchFamily="2" charset="-78"/>
              </a:rPr>
              <a:t>مشي </a:t>
            </a:r>
            <a:r>
              <a:rPr lang="fa-IR" sz="2800" dirty="0">
                <a:cs typeface="B Lotus" pitchFamily="2" charset="-78"/>
              </a:rPr>
              <a:t>( </a:t>
            </a:r>
            <a:r>
              <a:rPr lang="en-US" sz="2800" dirty="0">
                <a:cs typeface="B Lotus" pitchFamily="2" charset="-78"/>
              </a:rPr>
              <a:t>policy )، </a:t>
            </a:r>
            <a:r>
              <a:rPr lang="fa-IR" sz="2800" dirty="0">
                <a:cs typeface="B Lotus" pitchFamily="2" charset="-78"/>
              </a:rPr>
              <a:t>اساسنامه، مرام نامه، روش و </a:t>
            </a:r>
            <a:r>
              <a:rPr lang="fa-IR" sz="2800" dirty="0" smtClean="0">
                <a:cs typeface="B Lotus" pitchFamily="2" charset="-78"/>
              </a:rPr>
              <a:t>رويه </a:t>
            </a:r>
            <a:r>
              <a:rPr lang="fa-IR" sz="2800" dirty="0">
                <a:cs typeface="B Lotus" pitchFamily="2" charset="-78"/>
              </a:rPr>
              <a:t>است. </a:t>
            </a:r>
            <a:r>
              <a:rPr lang="fa-IR" sz="2800" dirty="0" smtClean="0">
                <a:cs typeface="B Lotus" pitchFamily="2" charset="-78"/>
              </a:rPr>
              <a:t>اولين </a:t>
            </a:r>
            <a:r>
              <a:rPr lang="fa-IR" sz="2800" dirty="0">
                <a:cs typeface="B Lotus" pitchFamily="2" charset="-78"/>
              </a:rPr>
              <a:t>واژه </a:t>
            </a:r>
            <a:r>
              <a:rPr lang="fa-IR" sz="2800" dirty="0" smtClean="0">
                <a:cs typeface="B Lotus" pitchFamily="2" charset="-78"/>
              </a:rPr>
              <a:t>اي </a:t>
            </a:r>
            <a:r>
              <a:rPr lang="fa-IR" sz="2800" dirty="0">
                <a:cs typeface="B Lotus" pitchFamily="2" charset="-78"/>
              </a:rPr>
              <a:t>که از</a:t>
            </a:r>
            <a:r>
              <a:rPr lang="en-US" sz="2800" dirty="0">
                <a:cs typeface="B Lotus" pitchFamily="2" charset="-78"/>
              </a:rPr>
              <a:t>policy </a:t>
            </a:r>
            <a:r>
              <a:rPr lang="fa-IR" sz="2800" dirty="0">
                <a:cs typeface="B Lotus" pitchFamily="2" charset="-78"/>
              </a:rPr>
              <a:t>به ذهن </a:t>
            </a:r>
            <a:r>
              <a:rPr lang="fa-IR" sz="2800" dirty="0" smtClean="0">
                <a:cs typeface="B Lotus" pitchFamily="2" charset="-78"/>
              </a:rPr>
              <a:t>مي </a:t>
            </a:r>
            <a:r>
              <a:rPr lang="fa-IR" sz="2800" dirty="0">
                <a:cs typeface="B Lotus" pitchFamily="2" charset="-78"/>
              </a:rPr>
              <a:t>رسد </a:t>
            </a:r>
            <a:r>
              <a:rPr lang="fa-IR" sz="2800" dirty="0" smtClean="0">
                <a:cs typeface="B Lotus" pitchFamily="2" charset="-78"/>
              </a:rPr>
              <a:t> </a:t>
            </a:r>
            <a:r>
              <a:rPr lang="en-US" sz="2800" dirty="0" smtClean="0">
                <a:cs typeface="B Lotus" pitchFamily="2" charset="-78"/>
              </a:rPr>
              <a:t>politics </a:t>
            </a:r>
            <a:r>
              <a:rPr lang="fa-IR" sz="2800" dirty="0" smtClean="0">
                <a:cs typeface="B Lotus" pitchFamily="2" charset="-78"/>
              </a:rPr>
              <a:t> به معناي </a:t>
            </a:r>
            <a:r>
              <a:rPr lang="fa-IR" sz="2800" dirty="0">
                <a:cs typeface="B Lotus" pitchFamily="2" charset="-78"/>
              </a:rPr>
              <a:t>" </a:t>
            </a:r>
            <a:r>
              <a:rPr lang="fa-IR" sz="2800" dirty="0" smtClean="0">
                <a:cs typeface="B Lotus" pitchFamily="2" charset="-78"/>
              </a:rPr>
              <a:t>سياست </a:t>
            </a:r>
            <a:r>
              <a:rPr lang="fa-IR" sz="2800" dirty="0">
                <a:cs typeface="B Lotus" pitchFamily="2" charset="-78"/>
              </a:rPr>
              <a:t>" است. </a:t>
            </a:r>
            <a:endParaRPr lang="en-US" sz="2800" dirty="0">
              <a:cs typeface="B Lot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331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C92707"/>
                </a:solidFill>
                <a:cs typeface="Titr" pitchFamily="2" charset="-78"/>
              </a:rPr>
              <a:t>تعاريف</a:t>
            </a:r>
            <a:endParaRPr lang="en-US" dirty="0">
              <a:solidFill>
                <a:srgbClr val="C92707"/>
              </a:solidFill>
              <a:cs typeface="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8001000" cy="3886200"/>
          </a:xfrm>
        </p:spPr>
        <p:txBody>
          <a:bodyPr>
            <a:normAutofit/>
          </a:bodyPr>
          <a:lstStyle/>
          <a:p>
            <a:pPr algn="r" rtl="1"/>
            <a:r>
              <a:rPr lang="fa-IR" sz="3200" dirty="0">
                <a:cs typeface="B Lotus" pitchFamily="2" charset="-78"/>
              </a:rPr>
              <a:t>به طور </a:t>
            </a:r>
            <a:r>
              <a:rPr lang="fa-IR" sz="3200" dirty="0" smtClean="0">
                <a:cs typeface="B Lotus" pitchFamily="2" charset="-78"/>
              </a:rPr>
              <a:t>کلي </a:t>
            </a:r>
            <a:r>
              <a:rPr lang="fa-IR" sz="3200" dirty="0">
                <a:cs typeface="B Lotus" pitchFamily="2" charset="-78"/>
              </a:rPr>
              <a:t>خط </a:t>
            </a:r>
            <a:r>
              <a:rPr lang="fa-IR" sz="3200" dirty="0" smtClean="0">
                <a:cs typeface="B Lotus" pitchFamily="2" charset="-78"/>
              </a:rPr>
              <a:t>مشي </a:t>
            </a:r>
            <a:r>
              <a:rPr lang="fa-IR" sz="3200" dirty="0">
                <a:cs typeface="B Lotus" pitchFamily="2" charset="-78"/>
              </a:rPr>
              <a:t>عبارت است از خط </a:t>
            </a:r>
            <a:r>
              <a:rPr lang="fa-IR" sz="3200" dirty="0" smtClean="0">
                <a:cs typeface="B Lotus" pitchFamily="2" charset="-78"/>
              </a:rPr>
              <a:t>سير </a:t>
            </a:r>
            <a:r>
              <a:rPr lang="fa-IR" sz="3200" dirty="0">
                <a:cs typeface="B Lotus" pitchFamily="2" charset="-78"/>
              </a:rPr>
              <a:t>و </a:t>
            </a:r>
            <a:r>
              <a:rPr lang="fa-IR" sz="3200" dirty="0" smtClean="0">
                <a:cs typeface="B Lotus" pitchFamily="2" charset="-78"/>
              </a:rPr>
              <a:t>راهي </a:t>
            </a:r>
            <a:r>
              <a:rPr lang="fa-IR" sz="3200" dirty="0">
                <a:cs typeface="B Lotus" pitchFamily="2" charset="-78"/>
              </a:rPr>
              <a:t>که انسان در </a:t>
            </a:r>
            <a:r>
              <a:rPr lang="fa-IR" sz="3200" dirty="0" smtClean="0">
                <a:cs typeface="B Lotus" pitchFamily="2" charset="-78"/>
              </a:rPr>
              <a:t>پيش رو دارد</a:t>
            </a:r>
            <a:r>
              <a:rPr lang="fa-IR" sz="3200" dirty="0">
                <a:cs typeface="B Lotus" pitchFamily="2" charset="-78"/>
              </a:rPr>
              <a:t>.</a:t>
            </a:r>
          </a:p>
          <a:p>
            <a:pPr algn="r" rtl="1"/>
            <a:r>
              <a:rPr lang="fa-IR" sz="3200" dirty="0">
                <a:cs typeface="B Lotus" pitchFamily="2" charset="-78"/>
              </a:rPr>
              <a:t>عبارتست از خطوط راهنماي افراد در عمل. </a:t>
            </a:r>
          </a:p>
          <a:p>
            <a:pPr algn="r" rtl="1"/>
            <a:r>
              <a:rPr lang="fa-IR" sz="3200" dirty="0">
                <a:cs typeface="B Lotus" pitchFamily="2" charset="-78"/>
              </a:rPr>
              <a:t>مجموعه اي از </a:t>
            </a:r>
            <a:r>
              <a:rPr lang="fa-IR" sz="3200" dirty="0" smtClean="0">
                <a:cs typeface="B Lotus" pitchFamily="2" charset="-78"/>
              </a:rPr>
              <a:t>بايدها </a:t>
            </a:r>
            <a:r>
              <a:rPr lang="fa-IR" sz="3200" dirty="0">
                <a:cs typeface="B Lotus" pitchFamily="2" charset="-78"/>
              </a:rPr>
              <a:t>و </a:t>
            </a:r>
            <a:r>
              <a:rPr lang="fa-IR" sz="3200" dirty="0" smtClean="0">
                <a:cs typeface="B Lotus" pitchFamily="2" charset="-78"/>
              </a:rPr>
              <a:t>نبايدهاي </a:t>
            </a:r>
            <a:r>
              <a:rPr lang="fa-IR" sz="3200" dirty="0">
                <a:cs typeface="B Lotus" pitchFamily="2" charset="-78"/>
              </a:rPr>
              <a:t>حاکم بر اجراي برنامه ها.</a:t>
            </a:r>
            <a:endParaRPr lang="en-US" sz="3200" dirty="0">
              <a:cs typeface="B Lot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140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7848600" cy="533400"/>
          </a:xfrm>
        </p:spPr>
        <p:txBody>
          <a:bodyPr>
            <a:noAutofit/>
          </a:bodyPr>
          <a:lstStyle/>
          <a:p>
            <a:pPr algn="r" rtl="1"/>
            <a:r>
              <a:rPr lang="fa-IR" sz="3200" b="1" dirty="0">
                <a:solidFill>
                  <a:srgbClr val="C92707"/>
                </a:solidFill>
                <a:cs typeface="Titr" pitchFamily="2" charset="-78"/>
              </a:rPr>
              <a:t>تعريف خط مشي گذاري</a:t>
            </a:r>
            <a:endParaRPr lang="en-US" sz="3200" b="1" dirty="0">
              <a:solidFill>
                <a:srgbClr val="C92707"/>
              </a:solidFill>
              <a:cs typeface="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3810000"/>
          </a:xfrm>
        </p:spPr>
        <p:txBody>
          <a:bodyPr>
            <a:normAutofit/>
          </a:bodyPr>
          <a:lstStyle/>
          <a:p>
            <a:pPr algn="just" rtl="1"/>
            <a:r>
              <a:rPr lang="fa-IR" dirty="0" smtClean="0">
                <a:cs typeface="Zar" pitchFamily="2" charset="-78"/>
              </a:rPr>
              <a:t>آن</a:t>
            </a:r>
            <a:r>
              <a:rPr lang="en-US" dirty="0" smtClean="0">
                <a:cs typeface="Zar" pitchFamily="2" charset="-78"/>
              </a:rPr>
              <a:t> </a:t>
            </a:r>
            <a:r>
              <a:rPr lang="fa-IR" dirty="0" smtClean="0">
                <a:cs typeface="Zar" pitchFamily="2" charset="-78"/>
              </a:rPr>
              <a:t>چيزي </a:t>
            </a:r>
            <a:r>
              <a:rPr lang="fa-IR" dirty="0">
                <a:cs typeface="Zar" pitchFamily="2" charset="-78"/>
              </a:rPr>
              <a:t>كه دولتها انتخاب </a:t>
            </a:r>
            <a:r>
              <a:rPr lang="fa-IR" dirty="0" smtClean="0">
                <a:cs typeface="Zar" pitchFamily="2" charset="-78"/>
              </a:rPr>
              <a:t>مي كنند </a:t>
            </a:r>
            <a:r>
              <a:rPr lang="fa-IR" dirty="0">
                <a:cs typeface="Zar" pitchFamily="2" charset="-78"/>
              </a:rPr>
              <a:t>كه انجام بدهند يا انجام ندهند</a:t>
            </a:r>
            <a:r>
              <a:rPr lang="fa-IR" dirty="0" smtClean="0">
                <a:cs typeface="Zar" pitchFamily="2" charset="-78"/>
              </a:rPr>
              <a:t>.</a:t>
            </a:r>
            <a:endParaRPr lang="en-US" dirty="0" smtClean="0">
              <a:cs typeface="Zar" pitchFamily="2" charset="-78"/>
            </a:endParaRPr>
          </a:p>
          <a:p>
            <a:pPr algn="just" rtl="1"/>
            <a:r>
              <a:rPr lang="fa-IR" dirty="0" smtClean="0">
                <a:cs typeface="Zar" pitchFamily="2" charset="-78"/>
              </a:rPr>
              <a:t>آنها </a:t>
            </a:r>
            <a:r>
              <a:rPr lang="fa-IR" dirty="0">
                <a:cs typeface="Zar" pitchFamily="2" charset="-78"/>
              </a:rPr>
              <a:t>با اين كار به تضادهاي درون جامعه نظم </a:t>
            </a:r>
            <a:r>
              <a:rPr lang="fa-IR" dirty="0" smtClean="0">
                <a:cs typeface="Zar" pitchFamily="2" charset="-78"/>
              </a:rPr>
              <a:t>مي دهند  </a:t>
            </a:r>
            <a:r>
              <a:rPr lang="fa-IR" dirty="0">
                <a:cs typeface="Zar" pitchFamily="2" charset="-78"/>
              </a:rPr>
              <a:t>و جامعه را جهت مواجهه با تضادهاي جوامع ديگر سازماندهي </a:t>
            </a:r>
            <a:r>
              <a:rPr lang="fa-IR" dirty="0" smtClean="0">
                <a:cs typeface="Zar" pitchFamily="2" charset="-78"/>
              </a:rPr>
              <a:t>مي</a:t>
            </a:r>
            <a:r>
              <a:rPr lang="en-US" dirty="0" smtClean="0">
                <a:cs typeface="Zar" pitchFamily="2" charset="-78"/>
              </a:rPr>
              <a:t> </a:t>
            </a:r>
            <a:r>
              <a:rPr lang="fa-IR" dirty="0" smtClean="0">
                <a:cs typeface="Zar" pitchFamily="2" charset="-78"/>
              </a:rPr>
              <a:t>كنند.</a:t>
            </a:r>
            <a:endParaRPr lang="en-US" dirty="0" smtClean="0">
              <a:cs typeface="Zar" pitchFamily="2" charset="-78"/>
            </a:endParaRPr>
          </a:p>
          <a:p>
            <a:pPr algn="just" rtl="1"/>
            <a:r>
              <a:rPr lang="fa-IR" dirty="0" smtClean="0">
                <a:cs typeface="Zar" pitchFamily="2" charset="-78"/>
              </a:rPr>
              <a:t>خدمات </a:t>
            </a:r>
            <a:r>
              <a:rPr lang="fa-IR" dirty="0">
                <a:cs typeface="Zar" pitchFamily="2" charset="-78"/>
              </a:rPr>
              <a:t>را بين افراد جامعه توزيع  </a:t>
            </a:r>
            <a:r>
              <a:rPr lang="fa-IR" dirty="0" smtClean="0">
                <a:cs typeface="Zar" pitchFamily="2" charset="-78"/>
              </a:rPr>
              <a:t>مي</a:t>
            </a:r>
            <a:r>
              <a:rPr lang="en-US" dirty="0" smtClean="0">
                <a:cs typeface="Zar" pitchFamily="2" charset="-78"/>
              </a:rPr>
              <a:t> </a:t>
            </a:r>
            <a:r>
              <a:rPr lang="fa-IR" dirty="0" smtClean="0">
                <a:cs typeface="Zar" pitchFamily="2" charset="-78"/>
              </a:rPr>
              <a:t>كنند </a:t>
            </a:r>
            <a:r>
              <a:rPr lang="fa-IR" dirty="0">
                <a:cs typeface="Zar" pitchFamily="2" charset="-78"/>
              </a:rPr>
              <a:t>و پول را اغلب از طريق ماليات ها در سطح جامعه پخش </a:t>
            </a:r>
            <a:r>
              <a:rPr lang="fa-IR" dirty="0" smtClean="0">
                <a:cs typeface="Zar" pitchFamily="2" charset="-78"/>
              </a:rPr>
              <a:t>مي</a:t>
            </a:r>
            <a:r>
              <a:rPr lang="en-US" dirty="0" smtClean="0">
                <a:cs typeface="Zar" pitchFamily="2" charset="-78"/>
              </a:rPr>
              <a:t> </a:t>
            </a:r>
            <a:r>
              <a:rPr lang="fa-IR" dirty="0" smtClean="0">
                <a:cs typeface="Zar" pitchFamily="2" charset="-78"/>
              </a:rPr>
              <a:t>كنند</a:t>
            </a:r>
            <a:r>
              <a:rPr lang="fa-IR" dirty="0">
                <a:cs typeface="Zar" pitchFamily="2" charset="-78"/>
              </a:rPr>
              <a:t>. </a:t>
            </a:r>
            <a:endParaRPr lang="en-US" dirty="0" smtClean="0">
              <a:cs typeface="Zar" pitchFamily="2" charset="-78"/>
            </a:endParaRPr>
          </a:p>
          <a:p>
            <a:pPr algn="just" rtl="1"/>
            <a:r>
              <a:rPr lang="fa-IR" dirty="0" smtClean="0">
                <a:cs typeface="Zar" pitchFamily="2" charset="-78"/>
              </a:rPr>
              <a:t>بنابراين </a:t>
            </a:r>
            <a:r>
              <a:rPr lang="fa-IR" dirty="0">
                <a:cs typeface="Zar" pitchFamily="2" charset="-78"/>
              </a:rPr>
              <a:t>خط مشي گذاري به رفتار نظم </a:t>
            </a:r>
            <a:r>
              <a:rPr lang="fa-IR" dirty="0" smtClean="0">
                <a:cs typeface="Zar" pitchFamily="2" charset="-78"/>
              </a:rPr>
              <a:t>مي</a:t>
            </a:r>
            <a:r>
              <a:rPr lang="en-US" dirty="0" smtClean="0">
                <a:cs typeface="Zar" pitchFamily="2" charset="-78"/>
              </a:rPr>
              <a:t> </a:t>
            </a:r>
            <a:r>
              <a:rPr lang="fa-IR" dirty="0" smtClean="0">
                <a:cs typeface="Zar" pitchFamily="2" charset="-78"/>
              </a:rPr>
              <a:t>دهد </a:t>
            </a:r>
            <a:r>
              <a:rPr lang="fa-IR" dirty="0">
                <a:cs typeface="Zar" pitchFamily="2" charset="-78"/>
              </a:rPr>
              <a:t>بوروكراسي ها را سازماندهي </a:t>
            </a:r>
            <a:r>
              <a:rPr lang="fa-IR" dirty="0" smtClean="0">
                <a:cs typeface="Zar" pitchFamily="2" charset="-78"/>
              </a:rPr>
              <a:t>مي</a:t>
            </a:r>
            <a:r>
              <a:rPr lang="en-US" dirty="0" smtClean="0">
                <a:cs typeface="Zar" pitchFamily="2" charset="-78"/>
              </a:rPr>
              <a:t> </a:t>
            </a:r>
            <a:r>
              <a:rPr lang="fa-IR" dirty="0" smtClean="0">
                <a:cs typeface="Zar" pitchFamily="2" charset="-78"/>
              </a:rPr>
              <a:t>كند </a:t>
            </a:r>
            <a:r>
              <a:rPr lang="fa-IR" dirty="0">
                <a:cs typeface="Zar" pitchFamily="2" charset="-78"/>
              </a:rPr>
              <a:t>و سودها را توزيع </a:t>
            </a:r>
            <a:r>
              <a:rPr lang="fa-IR" dirty="0" smtClean="0">
                <a:cs typeface="Zar" pitchFamily="2" charset="-78"/>
              </a:rPr>
              <a:t>مي</a:t>
            </a:r>
            <a:r>
              <a:rPr lang="en-US" dirty="0" smtClean="0">
                <a:cs typeface="Zar" pitchFamily="2" charset="-78"/>
              </a:rPr>
              <a:t> </a:t>
            </a:r>
            <a:r>
              <a:rPr lang="fa-IR" dirty="0" smtClean="0">
                <a:cs typeface="Zar" pitchFamily="2" charset="-78"/>
              </a:rPr>
              <a:t>كند </a:t>
            </a:r>
            <a:r>
              <a:rPr lang="fa-IR" dirty="0">
                <a:cs typeface="Zar" pitchFamily="2" charset="-78"/>
              </a:rPr>
              <a:t>و ماليات ها را استخراج </a:t>
            </a:r>
            <a:r>
              <a:rPr lang="fa-IR" dirty="0" smtClean="0">
                <a:cs typeface="Zar" pitchFamily="2" charset="-78"/>
              </a:rPr>
              <a:t>مي</a:t>
            </a:r>
            <a:r>
              <a:rPr lang="en-US" dirty="0" smtClean="0">
                <a:cs typeface="Zar" pitchFamily="2" charset="-78"/>
              </a:rPr>
              <a:t> </a:t>
            </a:r>
            <a:r>
              <a:rPr lang="fa-IR" dirty="0" smtClean="0">
                <a:cs typeface="Zar" pitchFamily="2" charset="-78"/>
              </a:rPr>
              <a:t>كند</a:t>
            </a:r>
            <a:r>
              <a:rPr lang="fa-IR" dirty="0">
                <a:cs typeface="Zar" pitchFamily="2" charset="-78"/>
              </a:rPr>
              <a:t>.</a:t>
            </a:r>
            <a:endParaRPr lang="en-US" dirty="0">
              <a:cs typeface="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3067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4800" dirty="0" smtClean="0">
                <a:cs typeface="B Nazanin" panose="00000400000000000000" pitchFamily="2" charset="-78"/>
              </a:rPr>
              <a:t>خط و مشی گذاری گردشگری</a:t>
            </a:r>
            <a:endParaRPr lang="en-US" sz="4800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81000"/>
            <a:ext cx="7543800" cy="4495800"/>
          </a:xfrm>
        </p:spPr>
        <p:txBody>
          <a:bodyPr>
            <a:normAutofit/>
          </a:bodyPr>
          <a:lstStyle/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گردشگری یک قدرت سیاسی، اجتماعی و اقتصادی بزرگ البته بسیار سیاسی است.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متاثر از عوامل پیچیده و در هم بافته سیاسی و اقتصادی و ویژگی های جغرافیایی است و دارای مزایا و منافع اقتصادی و جلوه های جغرافیایی است.</a:t>
            </a:r>
          </a:p>
          <a:p>
            <a:pPr marL="0" indent="0" algn="just" rtl="1">
              <a:buNone/>
            </a:pPr>
            <a:r>
              <a:rPr lang="fa-IR" dirty="0" smtClean="0">
                <a:cs typeface="B Nazanin" panose="00000400000000000000" pitchFamily="2" charset="-78"/>
              </a:rPr>
              <a:t>اما سیاست گذاری گردشگری</a:t>
            </a:r>
          </a:p>
          <a:p>
            <a:pPr algn="just" rtl="1"/>
            <a:r>
              <a:rPr lang="fa-IR" b="1" dirty="0" smtClean="0">
                <a:cs typeface="B Nazanin" panose="00000400000000000000" pitchFamily="2" charset="-78"/>
              </a:rPr>
              <a:t>فعالیتی است پویا و خلاق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پس نمی توان طرحی ثابت برای آن تهیه نمود.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اگر مشکل به سرعت شناسایی شود پیدا کردن راه حل برای ان آسان خواد بود</a:t>
            </a: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8254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968648"/>
              </p:ext>
            </p:extLst>
          </p:nvPr>
        </p:nvGraphicFramePr>
        <p:xfrm>
          <a:off x="990600" y="403578"/>
          <a:ext cx="6489291" cy="644213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522376"/>
                <a:gridCol w="1376979"/>
                <a:gridCol w="589936"/>
              </a:tblGrid>
              <a:tr h="236250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>
                          <a:effectLst/>
                        </a:rPr>
                        <a:t>اهداف گردشگری پایدار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6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شرح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مولفه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ردیف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>
                    <a:solidFill>
                      <a:schemeClr val="accent2"/>
                    </a:solidFill>
                  </a:tcPr>
                </a:tc>
              </a:tr>
              <a:tr h="7029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برای اطمینان از پایداری و رقابتی بودن مقاصد و شرکت های گردشگری،</a:t>
                      </a:r>
                      <a:endParaRPr lang="en-US" sz="1400" dirty="0">
                        <a:effectLst/>
                        <a:cs typeface="B Nazanin" panose="00000400000000000000" pitchFamily="2" charset="-78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رونق بخشیدن و دریافت مزایا در دراز مدت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کارایی اقتصادی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</a:tr>
              <a:tr h="4725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برای به حداکثر رساندن سهم گردشگری در رونق بخشیدن به محل میزبان، از جمله تحریک بازدیدکنندگان برای صرف هزینه ها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موفقیت محلی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</a:tr>
              <a:tr h="4725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گسترش تعداد، کیفیت شغل های محلی که توسط گردشگری ایجاد می شود شامل: میزان پرداخت، و..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کیفیت اشتغال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</a:tr>
              <a:tr h="236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بهبود درامد و فرصت ها برای فقرا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عدالت اجتماعی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</a:tr>
              <a:tr h="4725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ارائه یک تجربه امن، رضایت بخش برای بازدیدکنندگان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رضایتمندی بازدیدکنندگان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</a:tr>
              <a:tr h="236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بهبود عملکرد انجمن های محلی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کنترل محلی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</a:tr>
              <a:tr h="236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تقویت کیفیت زندگی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سلامت جامعه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</a:tr>
              <a:tr h="236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احترام به میراث و فرهنگ اصیل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اغنای فرهنگی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</a:tr>
              <a:tr h="236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حفز و کیفیت چشم انداز ها، و جلوگیری از تخریب بصری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سلامت فیزیکی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</a:tr>
              <a:tr h="236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حفاظت از منابع طبیعی، زیست بوم و حیات وحش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تنوع زیستی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</a:tr>
              <a:tr h="236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به حداقل رساندن استفاده از منابع کمیاب و تجدید پذیر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راندمان منابع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11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</a:tr>
              <a:tr h="4725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به حداقل رسانیدن آلودگی هوا، آب و زمین و تولید زباله توسط شرکت های گردشگری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anose="00000400000000000000" pitchFamily="2" charset="-78"/>
                        </a:rPr>
                        <a:t>پاکیزگی محیط زیست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12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</a:tr>
              <a:tr h="2362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7984" marR="6798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74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127023"/>
              </p:ext>
            </p:extLst>
          </p:nvPr>
        </p:nvGraphicFramePr>
        <p:xfrm>
          <a:off x="609600" y="1524000"/>
          <a:ext cx="7543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754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>
                                            <p:graphicEl>
                                              <a:dgm id="{194263AC-CBDA-4620-B961-C064F3E8F9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>
                                            <p:graphicEl>
                                              <a:dgm id="{194263AC-CBDA-4620-B961-C064F3E8F9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graphicEl>
                                              <a:dgm id="{194263AC-CBDA-4620-B961-C064F3E8F9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6">
                                            <p:graphicEl>
                                              <a:dgm id="{3A03E834-42AF-43BC-B1C1-4BCB603289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6">
                                            <p:graphicEl>
                                              <a:dgm id="{3A03E834-42AF-43BC-B1C1-4BCB603289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>
                                            <p:graphicEl>
                                              <a:dgm id="{3A03E834-42AF-43BC-B1C1-4BCB603289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graphicEl>
                                              <a:dgm id="{EBB09F50-E851-45E0-B8F1-85E85181FF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>
                                            <p:graphicEl>
                                              <a:dgm id="{EBB09F50-E851-45E0-B8F1-85E85181FF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graphicEl>
                                              <a:dgm id="{EBB09F50-E851-45E0-B8F1-85E85181FF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6">
                                            <p:graphicEl>
                                              <a:dgm id="{EAD4C553-80D5-4C58-8321-9A9BA76FC1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6">
                                            <p:graphicEl>
                                              <a:dgm id="{EAD4C553-80D5-4C58-8321-9A9BA76FC1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graphicEl>
                                              <a:dgm id="{EAD4C553-80D5-4C58-8321-9A9BA76FC1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6">
                                            <p:graphicEl>
                                              <a:dgm id="{7E26FA5E-0C6F-4B76-9F12-AC5892BEDD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6">
                                            <p:graphicEl>
                                              <a:dgm id="{7E26FA5E-0C6F-4B76-9F12-AC5892BEDD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graphicEl>
                                              <a:dgm id="{7E26FA5E-0C6F-4B76-9F12-AC5892BEDD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6">
                                            <p:graphicEl>
                                              <a:dgm id="{8A3F23C1-129A-4C4E-AD40-39708B19BA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graphicEl>
                                              <a:dgm id="{8A3F23C1-129A-4C4E-AD40-39708B19BA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6">
                                            <p:graphicEl>
                                              <a:dgm id="{8A3F23C1-129A-4C4E-AD40-39708B19BA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6">
                                            <p:graphicEl>
                                              <a:dgm id="{570483BD-3112-45C8-90B9-4F4416610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6">
                                            <p:graphicEl>
                                              <a:dgm id="{570483BD-3112-45C8-90B9-4F4416610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graphicEl>
                                              <a:dgm id="{570483BD-3112-45C8-90B9-4F4416610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7848600" cy="533400"/>
          </a:xfrm>
        </p:spPr>
        <p:txBody>
          <a:bodyPr>
            <a:noAutofit/>
          </a:bodyPr>
          <a:lstStyle/>
          <a:p>
            <a:pPr algn="r" rtl="1"/>
            <a:r>
              <a:rPr lang="fa-IR" sz="2800" b="1" dirty="0">
                <a:solidFill>
                  <a:srgbClr val="C92707"/>
                </a:solidFill>
                <a:cs typeface="Titr" pitchFamily="2" charset="-78"/>
              </a:rPr>
              <a:t>چه چيزي از تحليل خط مشي گذاري </a:t>
            </a:r>
            <a:r>
              <a:rPr lang="fa-IR" sz="2800" b="1" dirty="0" smtClean="0">
                <a:solidFill>
                  <a:srgbClr val="C92707"/>
                </a:solidFill>
                <a:cs typeface="Titr" pitchFamily="2" charset="-78"/>
              </a:rPr>
              <a:t>مي تواند </a:t>
            </a:r>
            <a:r>
              <a:rPr lang="fa-IR" sz="2800" b="1" dirty="0">
                <a:solidFill>
                  <a:srgbClr val="C92707"/>
                </a:solidFill>
                <a:cs typeface="Titr" pitchFamily="2" charset="-78"/>
              </a:rPr>
              <a:t>آموخته شود</a:t>
            </a:r>
            <a:r>
              <a:rPr lang="fa-IR" sz="3200" dirty="0">
                <a:cs typeface="Zar" pitchFamily="2" charset="-78"/>
              </a:rPr>
              <a:t>؟</a:t>
            </a:r>
            <a:endParaRPr lang="en-US" sz="3200" dirty="0">
              <a:solidFill>
                <a:srgbClr val="C92707"/>
              </a:solidFill>
              <a:cs typeface="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3810000"/>
          </a:xfrm>
        </p:spPr>
        <p:txBody>
          <a:bodyPr>
            <a:normAutofit/>
          </a:bodyPr>
          <a:lstStyle/>
          <a:p>
            <a:pPr algn="just" rtl="1"/>
            <a:r>
              <a:rPr lang="fa-IR" dirty="0">
                <a:cs typeface="Zar" pitchFamily="2" charset="-78"/>
              </a:rPr>
              <a:t>تحليل خط مشي گذاري به ما مي آموزد كه دولتها چه </a:t>
            </a:r>
            <a:r>
              <a:rPr lang="fa-IR" dirty="0" smtClean="0">
                <a:cs typeface="Zar" pitchFamily="2" charset="-78"/>
              </a:rPr>
              <a:t>مي</a:t>
            </a:r>
            <a:r>
              <a:rPr lang="en-US" dirty="0" smtClean="0">
                <a:cs typeface="Zar" pitchFamily="2" charset="-78"/>
              </a:rPr>
              <a:t> </a:t>
            </a:r>
            <a:r>
              <a:rPr lang="fa-IR" dirty="0" smtClean="0">
                <a:cs typeface="Zar" pitchFamily="2" charset="-78"/>
              </a:rPr>
              <a:t>كنند </a:t>
            </a:r>
            <a:r>
              <a:rPr lang="fa-IR" dirty="0">
                <a:cs typeface="Zar" pitchFamily="2" charset="-78"/>
              </a:rPr>
              <a:t>و چرا آن كار را انجام </a:t>
            </a:r>
            <a:r>
              <a:rPr lang="fa-IR" dirty="0" smtClean="0">
                <a:cs typeface="Zar" pitchFamily="2" charset="-78"/>
              </a:rPr>
              <a:t>مي</a:t>
            </a:r>
            <a:r>
              <a:rPr lang="en-US" dirty="0" smtClean="0">
                <a:cs typeface="Zar" pitchFamily="2" charset="-78"/>
              </a:rPr>
              <a:t> </a:t>
            </a:r>
            <a:r>
              <a:rPr lang="fa-IR" dirty="0" smtClean="0">
                <a:cs typeface="Zar" pitchFamily="2" charset="-78"/>
              </a:rPr>
              <a:t>دهند </a:t>
            </a:r>
            <a:r>
              <a:rPr lang="fa-IR" dirty="0">
                <a:cs typeface="Zar" pitchFamily="2" charset="-78"/>
              </a:rPr>
              <a:t>و چه تغييري را آنها با تبيين خط مشي ايجاد </a:t>
            </a:r>
            <a:r>
              <a:rPr lang="fa-IR" dirty="0" smtClean="0">
                <a:cs typeface="Zar" pitchFamily="2" charset="-78"/>
              </a:rPr>
              <a:t>مي</a:t>
            </a:r>
            <a:r>
              <a:rPr lang="en-US" dirty="0" smtClean="0">
                <a:cs typeface="Zar" pitchFamily="2" charset="-78"/>
              </a:rPr>
              <a:t> </a:t>
            </a:r>
            <a:r>
              <a:rPr lang="fa-IR" dirty="0" smtClean="0">
                <a:cs typeface="Zar" pitchFamily="2" charset="-78"/>
              </a:rPr>
              <a:t>كنند</a:t>
            </a:r>
            <a:r>
              <a:rPr lang="fa-IR" dirty="0">
                <a:cs typeface="Zar" pitchFamily="2" charset="-78"/>
              </a:rPr>
              <a:t>؟ </a:t>
            </a:r>
            <a:endParaRPr lang="en-US" dirty="0" smtClean="0">
              <a:cs typeface="Zar" pitchFamily="2" charset="-78"/>
            </a:endParaRPr>
          </a:p>
          <a:p>
            <a:pPr algn="just" rtl="1"/>
            <a:r>
              <a:rPr lang="fa-IR" dirty="0" smtClean="0">
                <a:cs typeface="Zar" pitchFamily="2" charset="-78"/>
              </a:rPr>
              <a:t>ابتدا </a:t>
            </a:r>
            <a:r>
              <a:rPr lang="fa-IR" dirty="0">
                <a:cs typeface="Zar" pitchFamily="2" charset="-78"/>
              </a:rPr>
              <a:t>بايد خط مشي گذاري را </a:t>
            </a:r>
            <a:r>
              <a:rPr lang="fa-IR" b="1" dirty="0">
                <a:cs typeface="Zar" pitchFamily="2" charset="-78"/>
              </a:rPr>
              <a:t>تعريف</a:t>
            </a:r>
            <a:r>
              <a:rPr lang="fa-IR" dirty="0">
                <a:cs typeface="Zar" pitchFamily="2" charset="-78"/>
              </a:rPr>
              <a:t> نمود.ما مي توانيم ياد بگيريم كه دولتها چه كاري در مورد </a:t>
            </a:r>
            <a:r>
              <a:rPr lang="fa-IR" dirty="0" smtClean="0">
                <a:cs typeface="Zar" pitchFamily="2" charset="-78"/>
              </a:rPr>
              <a:t>توسعه گردشگري، رفاه </a:t>
            </a:r>
            <a:r>
              <a:rPr lang="fa-IR" dirty="0">
                <a:cs typeface="Zar" pitchFamily="2" charset="-78"/>
              </a:rPr>
              <a:t>،آموزش ، دفاع </a:t>
            </a:r>
            <a:r>
              <a:rPr lang="fa-IR" dirty="0" smtClean="0">
                <a:cs typeface="Zar" pitchFamily="2" charset="-78"/>
              </a:rPr>
              <a:t>، قوانين </a:t>
            </a:r>
            <a:r>
              <a:rPr lang="fa-IR" dirty="0">
                <a:cs typeface="Zar" pitchFamily="2" charset="-78"/>
              </a:rPr>
              <a:t>مدني </a:t>
            </a:r>
            <a:r>
              <a:rPr lang="fa-IR" dirty="0" smtClean="0">
                <a:cs typeface="Zar" pitchFamily="2" charset="-78"/>
              </a:rPr>
              <a:t>، سلامت ، محيط</a:t>
            </a:r>
            <a:r>
              <a:rPr lang="fa-IR" dirty="0">
                <a:cs typeface="Zar" pitchFamily="2" charset="-78"/>
              </a:rPr>
              <a:t>، ماليات</a:t>
            </a:r>
            <a:r>
              <a:rPr lang="fa-IR" dirty="0" smtClean="0">
                <a:cs typeface="Zar" pitchFamily="2" charset="-78"/>
              </a:rPr>
              <a:t>، و </a:t>
            </a:r>
            <a:r>
              <a:rPr lang="fa-IR" dirty="0">
                <a:cs typeface="Zar" pitchFamily="2" charset="-78"/>
              </a:rPr>
              <a:t>از اين قبيل </a:t>
            </a:r>
            <a:r>
              <a:rPr lang="fa-IR" dirty="0" smtClean="0">
                <a:cs typeface="Zar" pitchFamily="2" charset="-78"/>
              </a:rPr>
              <a:t>مي كنند </a:t>
            </a:r>
            <a:r>
              <a:rPr lang="fa-IR" dirty="0">
                <a:cs typeface="Zar" pitchFamily="2" charset="-78"/>
              </a:rPr>
              <a:t>(يا </a:t>
            </a:r>
            <a:r>
              <a:rPr lang="fa-IR" dirty="0" smtClean="0">
                <a:cs typeface="Zar" pitchFamily="2" charset="-78"/>
              </a:rPr>
              <a:t>نمي كنند ).</a:t>
            </a:r>
            <a:endParaRPr lang="fa-IR" dirty="0">
              <a:cs typeface="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3067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495800"/>
            <a:ext cx="6781800" cy="1066800"/>
          </a:xfrm>
        </p:spPr>
        <p:txBody>
          <a:bodyPr>
            <a:normAutofit/>
          </a:bodyPr>
          <a:lstStyle/>
          <a:p>
            <a:pPr algn="r" rtl="1"/>
            <a:r>
              <a:rPr lang="fa-IR" sz="4000" b="1" dirty="0" smtClean="0">
                <a:solidFill>
                  <a:srgbClr val="FF0000"/>
                </a:solidFill>
                <a:cs typeface="Titr" pitchFamily="2" charset="-78"/>
              </a:rPr>
              <a:t>دلايل </a:t>
            </a:r>
            <a:r>
              <a:rPr lang="fa-IR" sz="4000" b="1" dirty="0">
                <a:solidFill>
                  <a:srgbClr val="FF0000"/>
                </a:solidFill>
                <a:cs typeface="Titr" pitchFamily="2" charset="-78"/>
              </a:rPr>
              <a:t>خط </a:t>
            </a:r>
            <a:r>
              <a:rPr lang="fa-IR" sz="4000" b="1" dirty="0" smtClean="0">
                <a:solidFill>
                  <a:srgbClr val="FF0000"/>
                </a:solidFill>
                <a:cs typeface="Titr" pitchFamily="2" charset="-78"/>
              </a:rPr>
              <a:t>مشي؟</a:t>
            </a:r>
            <a:endParaRPr lang="en-US" sz="4000" b="1" dirty="0">
              <a:solidFill>
                <a:srgbClr val="FF0000"/>
              </a:solidFill>
              <a:cs typeface="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fa-IR" dirty="0" smtClean="0">
                <a:cs typeface="Zar" pitchFamily="2" charset="-78"/>
              </a:rPr>
              <a:t>چرا </a:t>
            </a:r>
            <a:r>
              <a:rPr lang="fa-IR" dirty="0">
                <a:cs typeface="Zar" pitchFamily="2" charset="-78"/>
              </a:rPr>
              <a:t>خط مشي گذاري اين است</a:t>
            </a:r>
            <a:r>
              <a:rPr lang="fa-IR" dirty="0" smtClean="0">
                <a:cs typeface="Zar" pitchFamily="2" charset="-78"/>
              </a:rPr>
              <a:t>؟</a:t>
            </a:r>
          </a:p>
          <a:p>
            <a:pPr algn="just" rtl="1"/>
            <a:r>
              <a:rPr lang="fa-IR" dirty="0" smtClean="0">
                <a:cs typeface="Zar" pitchFamily="2" charset="-78"/>
              </a:rPr>
              <a:t>چرا </a:t>
            </a:r>
            <a:r>
              <a:rPr lang="fa-IR" dirty="0">
                <a:cs typeface="Zar" pitchFamily="2" charset="-78"/>
              </a:rPr>
              <a:t>دولتها اين اقدام را </a:t>
            </a:r>
            <a:r>
              <a:rPr lang="fa-IR" dirty="0" smtClean="0">
                <a:cs typeface="Zar" pitchFamily="2" charset="-78"/>
              </a:rPr>
              <a:t>مي كنند ؟</a:t>
            </a:r>
          </a:p>
          <a:p>
            <a:pPr algn="just" rtl="1"/>
            <a:r>
              <a:rPr lang="fa-IR" dirty="0" smtClean="0">
                <a:cs typeface="Zar" pitchFamily="2" charset="-78"/>
              </a:rPr>
              <a:t>در </a:t>
            </a:r>
            <a:r>
              <a:rPr lang="fa-IR" dirty="0">
                <a:cs typeface="Zar" pitchFamily="2" charset="-78"/>
              </a:rPr>
              <a:t>اين مرحله ما اثرات موسسات </a:t>
            </a:r>
            <a:r>
              <a:rPr lang="fa-IR" dirty="0" smtClean="0">
                <a:cs typeface="Zar" pitchFamily="2" charset="-78"/>
              </a:rPr>
              <a:t>، فرآيند </a:t>
            </a:r>
            <a:r>
              <a:rPr lang="fa-IR" dirty="0">
                <a:cs typeface="Zar" pitchFamily="2" charset="-78"/>
              </a:rPr>
              <a:t>ها و رفتارهاي سياسي را بر خط مشي گذاري جويا ميشويم</a:t>
            </a:r>
            <a:r>
              <a:rPr lang="fa-IR" dirty="0" smtClean="0">
                <a:cs typeface="Zar" pitchFamily="2" charset="-78"/>
              </a:rPr>
              <a:t>. ما </a:t>
            </a:r>
            <a:r>
              <a:rPr lang="fa-IR" dirty="0">
                <a:cs typeface="Zar" pitchFamily="2" charset="-78"/>
              </a:rPr>
              <a:t>همچنين مي توانيم از اثرات نيروهاي </a:t>
            </a:r>
            <a:r>
              <a:rPr lang="fa-IR" dirty="0" smtClean="0">
                <a:cs typeface="Zar" pitchFamily="2" charset="-78"/>
              </a:rPr>
              <a:t>اجتماعي، اقتصادي ، و </a:t>
            </a:r>
            <a:r>
              <a:rPr lang="fa-IR" dirty="0">
                <a:cs typeface="Zar" pitchFamily="2" charset="-78"/>
              </a:rPr>
              <a:t>فرهنگي بر شكل دادن خط مشي را جويا شويم</a:t>
            </a:r>
            <a:r>
              <a:rPr lang="fa-IR" dirty="0" smtClean="0">
                <a:cs typeface="Zar" pitchFamily="2" charset="-78"/>
              </a:rPr>
              <a:t>. مثلا </a:t>
            </a:r>
            <a:r>
              <a:rPr lang="fa-IR" dirty="0">
                <a:cs typeface="Zar" pitchFamily="2" charset="-78"/>
              </a:rPr>
              <a:t>اثر رشد جمعيت </a:t>
            </a:r>
            <a:r>
              <a:rPr lang="fa-IR" dirty="0" smtClean="0">
                <a:cs typeface="Zar" pitchFamily="2" charset="-78"/>
              </a:rPr>
              <a:t>بر امنيت </a:t>
            </a:r>
            <a:r>
              <a:rPr lang="fa-IR" dirty="0">
                <a:cs typeface="Zar" pitchFamily="2" charset="-78"/>
              </a:rPr>
              <a:t>اجتماعي </a:t>
            </a:r>
            <a:r>
              <a:rPr lang="fa-IR" dirty="0" smtClean="0">
                <a:cs typeface="Zar" pitchFamily="2" charset="-78"/>
              </a:rPr>
              <a:t>و آينده گردشگري چيست</a:t>
            </a:r>
            <a:r>
              <a:rPr lang="fa-IR" dirty="0">
                <a:cs typeface="Zar" pitchFamily="2" charset="-78"/>
              </a:rPr>
              <a:t>؟</a:t>
            </a:r>
          </a:p>
          <a:p>
            <a:pPr algn="just" rtl="1"/>
            <a:r>
              <a:rPr lang="fa-IR" dirty="0">
                <a:cs typeface="Zar" pitchFamily="2" charset="-78"/>
              </a:rPr>
              <a:t>هنگامي كه ما در مورد دلايل خط مشي گذاري صحبت </a:t>
            </a:r>
            <a:r>
              <a:rPr lang="fa-IR" dirty="0" smtClean="0">
                <a:cs typeface="Zar" pitchFamily="2" charset="-78"/>
              </a:rPr>
              <a:t>مي كنيم </a:t>
            </a:r>
            <a:r>
              <a:rPr lang="fa-IR" dirty="0">
                <a:cs typeface="Zar" pitchFamily="2" charset="-78"/>
              </a:rPr>
              <a:t>خط مشي ها متغيرهاي وابسته هستند و تعيين كننده هاي سياسي و اجتماعي و اقتصادي و فرهنگي </a:t>
            </a:r>
            <a:r>
              <a:rPr lang="fa-IR" dirty="0" smtClean="0">
                <a:cs typeface="Zar" pitchFamily="2" charset="-78"/>
              </a:rPr>
              <a:t>متغيرهاي </a:t>
            </a:r>
            <a:r>
              <a:rPr lang="fa-IR" dirty="0">
                <a:cs typeface="Zar" pitchFamily="2" charset="-78"/>
              </a:rPr>
              <a:t>مستقل.</a:t>
            </a:r>
            <a:endParaRPr lang="en-US" dirty="0">
              <a:cs typeface="Zar" pitchFamily="2" charset="-78"/>
            </a:endParaRPr>
          </a:p>
          <a:p>
            <a:pPr algn="just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82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6781800" cy="685800"/>
          </a:xfrm>
        </p:spPr>
        <p:txBody>
          <a:bodyPr>
            <a:normAutofit/>
          </a:bodyPr>
          <a:lstStyle/>
          <a:p>
            <a:pPr algn="r" rtl="1"/>
            <a:r>
              <a:rPr lang="fa-IR" sz="2800" b="1" dirty="0">
                <a:solidFill>
                  <a:srgbClr val="FF0000"/>
                </a:solidFill>
                <a:cs typeface="Zar" pitchFamily="2" charset="-78"/>
              </a:rPr>
              <a:t>تجزيه و تحليل </a:t>
            </a:r>
            <a:r>
              <a:rPr lang="fa-IR" sz="2800" b="1" dirty="0" smtClean="0">
                <a:solidFill>
                  <a:srgbClr val="FF0000"/>
                </a:solidFill>
                <a:cs typeface="Zar" pitchFamily="2" charset="-78"/>
              </a:rPr>
              <a:t>خط مشي</a:t>
            </a:r>
            <a:endParaRPr lang="en-US" sz="2800" b="1" dirty="0">
              <a:solidFill>
                <a:srgbClr val="FF0000"/>
              </a:solidFill>
              <a:cs typeface="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7543800" cy="4267200"/>
          </a:xfrm>
        </p:spPr>
        <p:txBody>
          <a:bodyPr/>
          <a:lstStyle/>
          <a:p>
            <a:pPr algn="just" rtl="1"/>
            <a:r>
              <a:rPr lang="fa-IR" dirty="0">
                <a:cs typeface="Zar" pitchFamily="2" charset="-78"/>
              </a:rPr>
              <a:t>يك جستجوي سخت براي دلايل و نتايج خط مشي گذاري عمومي</a:t>
            </a:r>
          </a:p>
          <a:p>
            <a:pPr algn="just" rtl="1"/>
            <a:r>
              <a:rPr lang="fa-IR" dirty="0">
                <a:cs typeface="Zar" pitchFamily="2" charset="-78"/>
              </a:rPr>
              <a:t>تلاشي در جهت توسعه دادن و آزمون كردن فرضيه هاي عمومي در مورد دلايل و نتايج خط مشي گذاري عمومي و جمع كردن يافته هاي  تحقيقاتي موثق</a:t>
            </a:r>
            <a:endParaRPr lang="en-US" dirty="0">
              <a:cs typeface="Zar" pitchFamily="2" charset="-78"/>
            </a:endParaRPr>
          </a:p>
          <a:p>
            <a:pPr algn="just" rtl="1"/>
            <a:r>
              <a:rPr lang="fa-IR" dirty="0">
                <a:cs typeface="Zar" pitchFamily="2" charset="-78"/>
              </a:rPr>
              <a:t>خط مشي هاي </a:t>
            </a:r>
            <a:r>
              <a:rPr lang="fa-IR" dirty="0" smtClean="0">
                <a:cs typeface="Zar" pitchFamily="2" charset="-78"/>
              </a:rPr>
              <a:t>عمومي در مورد توسعه گردشگري </a:t>
            </a:r>
            <a:r>
              <a:rPr lang="fa-IR" dirty="0">
                <a:cs typeface="Zar" pitchFamily="2" charset="-78"/>
              </a:rPr>
              <a:t>معمولا آنگونه كه مورد انتظار است عمل </a:t>
            </a:r>
            <a:r>
              <a:rPr lang="fa-IR" dirty="0" smtClean="0">
                <a:cs typeface="Zar" pitchFamily="2" charset="-78"/>
              </a:rPr>
              <a:t>نمي كنند </a:t>
            </a:r>
            <a:r>
              <a:rPr lang="fa-IR" dirty="0">
                <a:cs typeface="Zar" pitchFamily="2" charset="-78"/>
              </a:rPr>
              <a:t>. و نتايج سياسي قبول يا رد </a:t>
            </a:r>
            <a:r>
              <a:rPr lang="fa-IR" dirty="0" smtClean="0">
                <a:cs typeface="Zar" pitchFamily="2" charset="-78"/>
              </a:rPr>
              <a:t>مي شوند </a:t>
            </a:r>
            <a:r>
              <a:rPr lang="fa-IR" dirty="0">
                <a:cs typeface="Zar" pitchFamily="2" charset="-78"/>
              </a:rPr>
              <a:t>يا از يافته ها براي مرتفع كردن نياز اهداف خودشان استفاده </a:t>
            </a:r>
            <a:r>
              <a:rPr lang="fa-IR" dirty="0" smtClean="0">
                <a:cs typeface="Zar" pitchFamily="2" charset="-78"/>
              </a:rPr>
              <a:t>مي كنند</a:t>
            </a:r>
            <a:r>
              <a:rPr lang="fa-IR" dirty="0">
                <a:cs typeface="Zar" pitchFamily="2" charset="-78"/>
              </a:rPr>
              <a:t>.</a:t>
            </a:r>
            <a:endParaRPr lang="en-US" dirty="0">
              <a:cs typeface="Zar" pitchFamily="2" charset="-78"/>
            </a:endParaRPr>
          </a:p>
          <a:p>
            <a:pPr algn="just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59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001000" cy="1143000"/>
          </a:xfrm>
        </p:spPr>
        <p:txBody>
          <a:bodyPr>
            <a:noAutofit/>
          </a:bodyPr>
          <a:lstStyle/>
          <a:p>
            <a:pPr algn="r" rtl="1"/>
            <a:r>
              <a:rPr lang="fa-IR" sz="2800" b="1" dirty="0">
                <a:solidFill>
                  <a:srgbClr val="0070C0"/>
                </a:solidFill>
                <a:cs typeface="Zar" pitchFamily="2" charset="-78"/>
              </a:rPr>
              <a:t>تجزيه تحليل خط </a:t>
            </a:r>
            <a:r>
              <a:rPr lang="fa-IR" sz="2800" b="1" dirty="0" smtClean="0">
                <a:solidFill>
                  <a:srgbClr val="0070C0"/>
                </a:solidFill>
                <a:cs typeface="Zar" pitchFamily="2" charset="-78"/>
              </a:rPr>
              <a:t>مشي گردشگري </a:t>
            </a:r>
            <a:r>
              <a:rPr lang="fa-IR" sz="2800" b="1" dirty="0">
                <a:solidFill>
                  <a:srgbClr val="0070C0"/>
                </a:solidFill>
                <a:cs typeface="Zar" pitchFamily="2" charset="-78"/>
              </a:rPr>
              <a:t>به عنوان يك هنر يا مهارت؟!</a:t>
            </a:r>
            <a:br>
              <a:rPr lang="fa-IR" sz="2800" b="1" dirty="0">
                <a:solidFill>
                  <a:srgbClr val="0070C0"/>
                </a:solidFill>
                <a:cs typeface="Zar" pitchFamily="2" charset="-78"/>
              </a:rPr>
            </a:b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09800"/>
            <a:ext cx="8077200" cy="3886200"/>
          </a:xfrm>
        </p:spPr>
        <p:txBody>
          <a:bodyPr/>
          <a:lstStyle/>
          <a:p>
            <a:pPr algn="just" rtl="1"/>
            <a:r>
              <a:rPr lang="fa-IR" b="1" dirty="0">
                <a:solidFill>
                  <a:srgbClr val="C00000"/>
                </a:solidFill>
                <a:cs typeface="Zar" pitchFamily="2" charset="-78"/>
              </a:rPr>
              <a:t>هنر است زيرا</a:t>
            </a:r>
            <a:r>
              <a:rPr lang="fa-IR" dirty="0" smtClean="0">
                <a:cs typeface="Zar" pitchFamily="2" charset="-78"/>
              </a:rPr>
              <a:t>:  نيازمند </a:t>
            </a:r>
            <a:r>
              <a:rPr lang="fa-IR" dirty="0">
                <a:cs typeface="Zar" pitchFamily="2" charset="-78"/>
              </a:rPr>
              <a:t>بينش و خلاقيت و تصوير سازي در تعريف مشكلات اجتماعي و تشخيص آنها دارد و پيشنهاد خط مشي </a:t>
            </a:r>
            <a:r>
              <a:rPr lang="fa-IR" dirty="0" smtClean="0">
                <a:cs typeface="Zar" pitchFamily="2" charset="-78"/>
              </a:rPr>
              <a:t>گردشگري </a:t>
            </a:r>
            <a:r>
              <a:rPr lang="fa-IR" dirty="0">
                <a:cs typeface="Zar" pitchFamily="2" charset="-78"/>
              </a:rPr>
              <a:t>كه ميتواند آنها را حل نمايد و فهميدن اينكه آيا اين خط مشي ها امور را بهتر كرده اند يا بدتر</a:t>
            </a:r>
            <a:r>
              <a:rPr lang="fa-IR" dirty="0" smtClean="0">
                <a:cs typeface="Zar" pitchFamily="2" charset="-78"/>
              </a:rPr>
              <a:t>.</a:t>
            </a:r>
          </a:p>
          <a:p>
            <a:pPr marL="0" indent="0" algn="just" rtl="1">
              <a:buNone/>
            </a:pPr>
            <a:endParaRPr lang="fa-IR" dirty="0" smtClean="0">
              <a:cs typeface="Zar" pitchFamily="2" charset="-78"/>
            </a:endParaRPr>
          </a:p>
          <a:p>
            <a:pPr algn="r" rtl="1"/>
            <a:r>
              <a:rPr lang="fa-IR" b="1" dirty="0" smtClean="0">
                <a:solidFill>
                  <a:srgbClr val="C00000"/>
                </a:solidFill>
                <a:cs typeface="Zar" pitchFamily="2" charset="-78"/>
              </a:rPr>
              <a:t>مهارت </a:t>
            </a:r>
            <a:r>
              <a:rPr lang="fa-IR" b="1" dirty="0">
                <a:solidFill>
                  <a:srgbClr val="C00000"/>
                </a:solidFill>
                <a:cs typeface="Zar" pitchFamily="2" charset="-78"/>
              </a:rPr>
              <a:t>است زيرا</a:t>
            </a:r>
            <a:r>
              <a:rPr lang="fa-IR" dirty="0" smtClean="0">
                <a:cs typeface="Zar" pitchFamily="2" charset="-78"/>
              </a:rPr>
              <a:t>:  نيازمند </a:t>
            </a:r>
            <a:r>
              <a:rPr lang="fa-IR" dirty="0">
                <a:cs typeface="Zar" pitchFamily="2" charset="-78"/>
              </a:rPr>
              <a:t>دانش اقتصادي و علوم سياسي و اداره عمومي و جامعه شناسي و حقوق و آمار است.</a:t>
            </a:r>
          </a:p>
          <a:p>
            <a:pPr marL="0" indent="0" algn="r" rt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37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6251961"/>
              </p:ext>
            </p:extLst>
          </p:nvPr>
        </p:nvGraphicFramePr>
        <p:xfrm>
          <a:off x="533400" y="1295400"/>
          <a:ext cx="7543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677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7133541"/>
              </p:ext>
            </p:extLst>
          </p:nvPr>
        </p:nvGraphicFramePr>
        <p:xfrm>
          <a:off x="685800" y="1295400"/>
          <a:ext cx="7543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111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419600"/>
            <a:ext cx="6781800" cy="838200"/>
          </a:xfrm>
        </p:spPr>
        <p:txBody>
          <a:bodyPr>
            <a:noAutofit/>
          </a:bodyPr>
          <a:lstStyle/>
          <a:p>
            <a:pPr algn="r" rtl="1"/>
            <a:r>
              <a:rPr lang="fa-IR" sz="2800" dirty="0" smtClean="0">
                <a:solidFill>
                  <a:srgbClr val="C00000"/>
                </a:solidFill>
                <a:cs typeface="Titr" pitchFamily="2" charset="-78"/>
              </a:rPr>
              <a:t>تعريف خط مشي گردشگري</a:t>
            </a:r>
            <a:endParaRPr lang="en-US" sz="2800" dirty="0">
              <a:solidFill>
                <a:srgbClr val="C00000"/>
              </a:solidFill>
              <a:cs typeface="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7543800" cy="3886200"/>
          </a:xfrm>
        </p:spPr>
        <p:txBody>
          <a:bodyPr/>
          <a:lstStyle/>
          <a:p>
            <a:pPr algn="just" rtl="1"/>
            <a:endParaRPr lang="fa-IR" b="1" dirty="0" smtClean="0">
              <a:solidFill>
                <a:srgbClr val="0070C0"/>
              </a:solidFill>
              <a:cs typeface="B Lotus" pitchFamily="2" charset="-78"/>
            </a:endParaRPr>
          </a:p>
          <a:p>
            <a:pPr algn="just" rtl="1"/>
            <a:r>
              <a:rPr lang="fa-IR" b="1" dirty="0" smtClean="0">
                <a:solidFill>
                  <a:srgbClr val="0070C0"/>
                </a:solidFill>
                <a:cs typeface="B Lotus" pitchFamily="2" charset="-78"/>
              </a:rPr>
              <a:t>خط مشي </a:t>
            </a:r>
            <a:r>
              <a:rPr lang="fa-IR" b="1" dirty="0">
                <a:solidFill>
                  <a:srgbClr val="0070C0"/>
                </a:solidFill>
                <a:cs typeface="B Lotus" pitchFamily="2" charset="-78"/>
              </a:rPr>
              <a:t>هاي </a:t>
            </a:r>
            <a:r>
              <a:rPr lang="fa-IR" b="1" dirty="0" smtClean="0">
                <a:solidFill>
                  <a:srgbClr val="0070C0"/>
                </a:solidFill>
                <a:cs typeface="B Lotus" pitchFamily="2" charset="-78"/>
              </a:rPr>
              <a:t>گردشگري </a:t>
            </a:r>
            <a:r>
              <a:rPr lang="fa-IR" b="1" dirty="0">
                <a:solidFill>
                  <a:srgbClr val="0070C0"/>
                </a:solidFill>
                <a:cs typeface="B Lotus" pitchFamily="2" charset="-78"/>
              </a:rPr>
              <a:t>اصول و </a:t>
            </a:r>
            <a:r>
              <a:rPr lang="fa-IR" b="1" dirty="0" smtClean="0">
                <a:solidFill>
                  <a:srgbClr val="0070C0"/>
                </a:solidFill>
                <a:cs typeface="B Lotus" pitchFamily="2" charset="-78"/>
              </a:rPr>
              <a:t>موازيني </a:t>
            </a:r>
            <a:r>
              <a:rPr lang="fa-IR" b="1" dirty="0">
                <a:solidFill>
                  <a:srgbClr val="0070C0"/>
                </a:solidFill>
                <a:cs typeface="B Lotus" pitchFamily="2" charset="-78"/>
              </a:rPr>
              <a:t>هستند که </a:t>
            </a:r>
            <a:r>
              <a:rPr lang="fa-IR" b="1" dirty="0" smtClean="0">
                <a:solidFill>
                  <a:srgbClr val="0070C0"/>
                </a:solidFill>
                <a:cs typeface="B Lotus" pitchFamily="2" charset="-78"/>
              </a:rPr>
              <a:t>بوسيله مراجع ذيربط </a:t>
            </a:r>
            <a:r>
              <a:rPr lang="fa-IR" b="1" dirty="0">
                <a:solidFill>
                  <a:srgbClr val="0070C0"/>
                </a:solidFill>
                <a:cs typeface="B Lotus" pitchFamily="2" charset="-78"/>
              </a:rPr>
              <a:t>در هر جامعه وضع شده و به عنوان الگو و راهنما، </a:t>
            </a:r>
            <a:r>
              <a:rPr lang="fa-IR" b="1" dirty="0" smtClean="0">
                <a:solidFill>
                  <a:srgbClr val="0070C0"/>
                </a:solidFill>
                <a:cs typeface="B Lotus" pitchFamily="2" charset="-78"/>
              </a:rPr>
              <a:t>تمامي اقدامات و فعاليتهاي مرتبط با بخش گردشگري در جامعه </a:t>
            </a:r>
            <a:r>
              <a:rPr lang="fa-IR" b="1" dirty="0">
                <a:solidFill>
                  <a:srgbClr val="0070C0"/>
                </a:solidFill>
                <a:cs typeface="B Lotus" pitchFamily="2" charset="-78"/>
              </a:rPr>
              <a:t>را رهبري </a:t>
            </a:r>
            <a:r>
              <a:rPr lang="fa-IR" b="1" dirty="0" smtClean="0">
                <a:solidFill>
                  <a:srgbClr val="0070C0"/>
                </a:solidFill>
                <a:cs typeface="B Lotus" pitchFamily="2" charset="-78"/>
              </a:rPr>
              <a:t>مي </a:t>
            </a:r>
            <a:r>
              <a:rPr lang="fa-IR" b="1" dirty="0">
                <a:solidFill>
                  <a:srgbClr val="0070C0"/>
                </a:solidFill>
                <a:cs typeface="B Lotus" pitchFamily="2" charset="-78"/>
              </a:rPr>
              <a:t>کنند.</a:t>
            </a:r>
            <a:endParaRPr lang="en-US" dirty="0">
              <a:solidFill>
                <a:srgbClr val="0070C0"/>
              </a:solidFill>
              <a:cs typeface="B Lotus" pitchFamily="2" charset="-78"/>
            </a:endParaRPr>
          </a:p>
          <a:p>
            <a:pPr algn="r" rtl="1"/>
            <a:endParaRPr lang="en-US" dirty="0">
              <a:solidFill>
                <a:srgbClr val="C00000"/>
              </a:solidFill>
              <a:cs typeface="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268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solidFill>
                  <a:srgbClr val="C00000"/>
                </a:solidFill>
                <a:cs typeface="Titr" pitchFamily="2" charset="-78"/>
              </a:rPr>
              <a:t>تعريف خط مشي گردشگري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>
              <a:buNone/>
            </a:pPr>
            <a:r>
              <a:rPr lang="fa-IR" sz="2000" dirty="0">
                <a:solidFill>
                  <a:srgbClr val="C00000"/>
                </a:solidFill>
                <a:latin typeface="+mj-lt"/>
                <a:ea typeface="+mj-ea"/>
                <a:cs typeface="Titr" pitchFamily="2" charset="-78"/>
              </a:rPr>
              <a:t>در </a:t>
            </a:r>
            <a:r>
              <a:rPr lang="fa-IR" sz="2000" dirty="0" smtClean="0">
                <a:solidFill>
                  <a:srgbClr val="C00000"/>
                </a:solidFill>
                <a:latin typeface="+mj-lt"/>
                <a:ea typeface="+mj-ea"/>
                <a:cs typeface="Titr" pitchFamily="2" charset="-78"/>
              </a:rPr>
              <a:t>ديشکنري </a:t>
            </a:r>
            <a:r>
              <a:rPr lang="fa-IR" sz="2000" dirty="0">
                <a:solidFill>
                  <a:srgbClr val="C00000"/>
                </a:solidFill>
                <a:latin typeface="+mj-lt"/>
                <a:ea typeface="+mj-ea"/>
                <a:cs typeface="Titr" pitchFamily="2" charset="-78"/>
              </a:rPr>
              <a:t>وبستر(2007)</a:t>
            </a:r>
          </a:p>
          <a:p>
            <a:pPr algn="just" rtl="1"/>
            <a:r>
              <a:rPr lang="fa-IR" dirty="0" smtClean="0">
                <a:cs typeface="B Lotus" pitchFamily="2" charset="-78"/>
              </a:rPr>
              <a:t>سبک يا شيوه اي از فعاليت  که از ميان متغير هاي مختلف انتخاب شده  و در شرايط معين براي راهنمايي و اتخاذ تصميم در زمان حال و آينده مورد استفاده قرار مي گيرد.</a:t>
            </a:r>
            <a:endParaRPr lang="en-US" dirty="0" smtClean="0">
              <a:cs typeface="B Lotus" pitchFamily="2" charset="-78"/>
            </a:endParaRPr>
          </a:p>
          <a:p>
            <a:pPr marL="0" indent="0" algn="just" rtl="1">
              <a:buNone/>
            </a:pPr>
            <a:r>
              <a:rPr lang="fa-IR" sz="2000" dirty="0">
                <a:solidFill>
                  <a:srgbClr val="C00000"/>
                </a:solidFill>
                <a:latin typeface="+mj-lt"/>
                <a:ea typeface="+mj-ea"/>
                <a:cs typeface="Titr" pitchFamily="2" charset="-78"/>
              </a:rPr>
              <a:t>بيدرمن</a:t>
            </a:r>
          </a:p>
          <a:p>
            <a:pPr algn="just" rtl="1"/>
            <a:r>
              <a:rPr lang="fa-IR" dirty="0" smtClean="0">
                <a:cs typeface="B Lotus" pitchFamily="2" charset="-78"/>
              </a:rPr>
              <a:t>جهت يا راه کاري را ارائه مي کند که يک کشور، منطقه، مکان مقصد مشخص به هنگام توسعه يا ترفيع گردشگري آن را بر مي گزيند</a:t>
            </a:r>
          </a:p>
          <a:p>
            <a:pPr algn="just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55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33400"/>
            <a:ext cx="6781800" cy="685800"/>
          </a:xfrm>
        </p:spPr>
        <p:txBody>
          <a:bodyPr>
            <a:normAutofit/>
          </a:bodyPr>
          <a:lstStyle/>
          <a:p>
            <a:pPr algn="r" rtl="1"/>
            <a:r>
              <a:rPr lang="fa-IR" sz="2800" dirty="0">
                <a:solidFill>
                  <a:srgbClr val="C00000"/>
                </a:solidFill>
                <a:cs typeface="Titr" pitchFamily="2" charset="-78"/>
              </a:rPr>
              <a:t>اجزاي خط </a:t>
            </a:r>
            <a:r>
              <a:rPr lang="fa-IR" sz="2800" dirty="0" smtClean="0">
                <a:solidFill>
                  <a:srgbClr val="C00000"/>
                </a:solidFill>
                <a:cs typeface="Titr" pitchFamily="2" charset="-78"/>
              </a:rPr>
              <a:t>مشي </a:t>
            </a:r>
            <a:r>
              <a:rPr lang="fa-IR" sz="2800" dirty="0">
                <a:solidFill>
                  <a:srgbClr val="C00000"/>
                </a:solidFill>
                <a:cs typeface="Titr" pitchFamily="2" charset="-78"/>
              </a:rPr>
              <a:t>ها</a:t>
            </a:r>
            <a:endParaRPr lang="en-US" sz="2800" dirty="0">
              <a:solidFill>
                <a:srgbClr val="C00000"/>
              </a:solidFill>
              <a:cs typeface="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7543800" cy="3124200"/>
          </a:xfrm>
        </p:spPr>
        <p:txBody>
          <a:bodyPr/>
          <a:lstStyle/>
          <a:p>
            <a:pPr algn="r" rtl="1"/>
            <a:r>
              <a:rPr lang="fa-IR" b="1" dirty="0" smtClean="0">
                <a:cs typeface="B Zar" pitchFamily="2" charset="-78"/>
              </a:rPr>
              <a:t>- ارزشها(خط قرمزها)</a:t>
            </a:r>
            <a:endParaRPr lang="fa-IR" b="1" dirty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- </a:t>
            </a:r>
            <a:r>
              <a:rPr lang="fa-IR" b="1" dirty="0">
                <a:cs typeface="B Zar" pitchFamily="2" charset="-78"/>
              </a:rPr>
              <a:t>جهان </a:t>
            </a:r>
            <a:r>
              <a:rPr lang="fa-IR" b="1" dirty="0" smtClean="0">
                <a:cs typeface="B Zar" pitchFamily="2" charset="-78"/>
              </a:rPr>
              <a:t>بيني</a:t>
            </a:r>
            <a:endParaRPr lang="fa-IR" b="1" dirty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- </a:t>
            </a:r>
            <a:r>
              <a:rPr lang="fa-IR" b="1" dirty="0">
                <a:cs typeface="B Zar" pitchFamily="2" charset="-78"/>
              </a:rPr>
              <a:t>ساخت </a:t>
            </a:r>
            <a:r>
              <a:rPr lang="fa-IR" b="1" dirty="0" smtClean="0">
                <a:cs typeface="B Zar" pitchFamily="2" charset="-78"/>
              </a:rPr>
              <a:t>اجتماعي - سياسي </a:t>
            </a:r>
            <a:r>
              <a:rPr lang="fa-IR" b="1" dirty="0">
                <a:cs typeface="B Zar" pitchFamily="2" charset="-78"/>
              </a:rPr>
              <a:t>موجود در </a:t>
            </a:r>
            <a:r>
              <a:rPr lang="fa-IR" b="1" dirty="0" smtClean="0">
                <a:cs typeface="B Zar" pitchFamily="2" charset="-78"/>
              </a:rPr>
              <a:t>جامعه</a:t>
            </a:r>
          </a:p>
          <a:p>
            <a:pPr algn="r" rtl="1"/>
            <a:r>
              <a:rPr lang="fa-IR" b="1" dirty="0" smtClean="0">
                <a:cs typeface="B Zar" pitchFamily="2" charset="-78"/>
              </a:rPr>
              <a:t>- جهاني شدن</a:t>
            </a:r>
            <a:endParaRPr lang="en-US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7909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098" y="0"/>
            <a:ext cx="9276098" cy="6858000"/>
          </a:xfrm>
        </p:spPr>
      </p:pic>
    </p:spTree>
    <p:extLst>
      <p:ext uri="{BB962C8B-B14F-4D97-AF65-F5344CB8AC3E}">
        <p14:creationId xmlns:p14="http://schemas.microsoft.com/office/powerpoint/2010/main" val="423870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52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250756"/>
              </p:ext>
            </p:extLst>
          </p:nvPr>
        </p:nvGraphicFramePr>
        <p:xfrm>
          <a:off x="152400" y="76200"/>
          <a:ext cx="8686800" cy="6102609"/>
        </p:xfrm>
        <a:graphic>
          <a:graphicData uri="http://schemas.openxmlformats.org/drawingml/2006/table">
            <a:tbl>
              <a:tblPr rtl="1" firstRow="1" firstCol="1" bandRow="1">
                <a:tableStyleId>{17292A2E-F333-43FB-9621-5CBBE7FDCDCB}</a:tableStyleId>
              </a:tblPr>
              <a:tblGrid>
                <a:gridCol w="1902409"/>
                <a:gridCol w="6784391"/>
              </a:tblGrid>
              <a:tr h="308356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dirty="0">
                          <a:effectLst/>
                        </a:rPr>
                        <a:t>نام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dirty="0" smtClean="0">
                          <a:effectLst/>
                        </a:rPr>
                        <a:t>تعريف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</a:tr>
              <a:tr h="63758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dirty="0" smtClean="0">
                          <a:effectLst/>
                        </a:rPr>
                        <a:t>گيدنز 1386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dirty="0" smtClean="0">
                          <a:effectLst/>
                        </a:rPr>
                        <a:t>جهاني </a:t>
                      </a:r>
                      <a:r>
                        <a:rPr lang="fa-IR" sz="1800" dirty="0">
                          <a:effectLst/>
                        </a:rPr>
                        <a:t>شدن </a:t>
                      </a:r>
                      <a:r>
                        <a:rPr lang="fa-IR" sz="1800" dirty="0" smtClean="0">
                          <a:effectLst/>
                        </a:rPr>
                        <a:t>پديده </a:t>
                      </a:r>
                      <a:r>
                        <a:rPr lang="fa-IR" sz="1800" dirty="0">
                          <a:effectLst/>
                        </a:rPr>
                        <a:t>اي </a:t>
                      </a:r>
                      <a:r>
                        <a:rPr lang="fa-IR" sz="1800" dirty="0" smtClean="0">
                          <a:effectLst/>
                        </a:rPr>
                        <a:t>اجتماعي </a:t>
                      </a:r>
                      <a:r>
                        <a:rPr lang="fa-IR" sz="1800" dirty="0">
                          <a:effectLst/>
                        </a:rPr>
                        <a:t>است که شامل </a:t>
                      </a:r>
                      <a:r>
                        <a:rPr lang="fa-IR" sz="1800" dirty="0" smtClean="0">
                          <a:effectLst/>
                        </a:rPr>
                        <a:t>فرآينده هايي مي </a:t>
                      </a:r>
                      <a:r>
                        <a:rPr lang="fa-IR" sz="1800" dirty="0">
                          <a:effectLst/>
                        </a:rPr>
                        <a:t>شود که روابط </a:t>
                      </a:r>
                      <a:r>
                        <a:rPr lang="fa-IR" sz="1800" dirty="0" smtClean="0">
                          <a:effectLst/>
                        </a:rPr>
                        <a:t>اجتماعي </a:t>
                      </a:r>
                      <a:r>
                        <a:rPr lang="fa-IR" sz="1800" dirty="0">
                          <a:effectLst/>
                        </a:rPr>
                        <a:t>و </a:t>
                      </a:r>
                      <a:r>
                        <a:rPr lang="fa-IR" sz="1800" dirty="0" smtClean="0">
                          <a:effectLst/>
                        </a:rPr>
                        <a:t>وابستگي </a:t>
                      </a:r>
                      <a:r>
                        <a:rPr lang="fa-IR" sz="1800" dirty="0">
                          <a:effectLst/>
                        </a:rPr>
                        <a:t>متقابل را </a:t>
                      </a:r>
                      <a:r>
                        <a:rPr lang="fa-IR" sz="1800" dirty="0" smtClean="0">
                          <a:effectLst/>
                        </a:rPr>
                        <a:t>تشديد </a:t>
                      </a:r>
                      <a:r>
                        <a:rPr lang="fa-IR" sz="1800" dirty="0">
                          <a:effectLst/>
                        </a:rPr>
                        <a:t>و </a:t>
                      </a:r>
                      <a:r>
                        <a:rPr lang="fa-IR" sz="1800" dirty="0" smtClean="0">
                          <a:effectLst/>
                        </a:rPr>
                        <a:t>تقويت مي </a:t>
                      </a:r>
                      <a:r>
                        <a:rPr lang="fa-IR" sz="1800" dirty="0">
                          <a:effectLst/>
                        </a:rPr>
                        <a:t>کنند.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</a:tr>
              <a:tr h="96681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dirty="0" smtClean="0">
                          <a:effectLst/>
                        </a:rPr>
                        <a:t>ناصرفکوهي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dirty="0">
                          <a:effectLst/>
                        </a:rPr>
                        <a:t>اين پديده در واقع فرايندي است كه از در هم آميختن فرهنگي به وجود مي­آيد و از قطب‌هاي جهاني غربي به سمت كشورهاي پيراموني در حركت است و در روند خود تغييرات شتابان، گسترده و متراكمي را در سراسر جهان در همه اشكال زندگي بشر پديد مي‌آورد.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</a:tr>
              <a:tr h="96681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dirty="0" smtClean="0">
                          <a:effectLst/>
                        </a:rPr>
                        <a:t>اولريش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dirty="0" smtClean="0">
                          <a:effectLst/>
                        </a:rPr>
                        <a:t>فرآيندي </a:t>
                      </a:r>
                      <a:r>
                        <a:rPr lang="fa-IR" sz="1800" dirty="0">
                          <a:effectLst/>
                        </a:rPr>
                        <a:t>است که در ان دولت </a:t>
                      </a:r>
                      <a:r>
                        <a:rPr lang="fa-IR" sz="1800" dirty="0" smtClean="0">
                          <a:effectLst/>
                        </a:rPr>
                        <a:t>هاي ملي گراي </a:t>
                      </a:r>
                      <a:r>
                        <a:rPr lang="fa-IR" sz="1800" dirty="0">
                          <a:effectLst/>
                        </a:rPr>
                        <a:t>اقتدار طلب </a:t>
                      </a:r>
                      <a:r>
                        <a:rPr lang="fa-IR" sz="1800" dirty="0" smtClean="0">
                          <a:effectLst/>
                        </a:rPr>
                        <a:t>تضعيف مي </a:t>
                      </a:r>
                      <a:r>
                        <a:rPr lang="fa-IR" sz="1800" dirty="0">
                          <a:effectLst/>
                        </a:rPr>
                        <a:t>شوند و عاملان </a:t>
                      </a:r>
                      <a:r>
                        <a:rPr lang="fa-IR" sz="1800" dirty="0" smtClean="0">
                          <a:effectLst/>
                        </a:rPr>
                        <a:t>فراملي </a:t>
                      </a:r>
                      <a:r>
                        <a:rPr lang="fa-IR" sz="1800" dirty="0">
                          <a:effectLst/>
                        </a:rPr>
                        <a:t>با چشم </a:t>
                      </a:r>
                      <a:r>
                        <a:rPr lang="fa-IR" sz="1800" dirty="0" smtClean="0">
                          <a:effectLst/>
                        </a:rPr>
                        <a:t>اندازهاي </a:t>
                      </a:r>
                      <a:r>
                        <a:rPr lang="fa-IR" sz="1800" dirty="0">
                          <a:effectLst/>
                        </a:rPr>
                        <a:t>متفاوت قدرت، طرز </a:t>
                      </a:r>
                      <a:r>
                        <a:rPr lang="fa-IR" sz="1800" dirty="0" smtClean="0">
                          <a:effectLst/>
                        </a:rPr>
                        <a:t>تلقي، هويت </a:t>
                      </a:r>
                      <a:r>
                        <a:rPr lang="fa-IR" sz="1800" dirty="0">
                          <a:effectLst/>
                        </a:rPr>
                        <a:t>و شبکه </a:t>
                      </a:r>
                      <a:r>
                        <a:rPr lang="fa-IR" sz="1800" dirty="0" smtClean="0">
                          <a:effectLst/>
                        </a:rPr>
                        <a:t>اي </a:t>
                      </a:r>
                      <a:r>
                        <a:rPr lang="fa-IR" sz="1800" dirty="0">
                          <a:effectLst/>
                        </a:rPr>
                        <a:t>شکل </a:t>
                      </a:r>
                      <a:r>
                        <a:rPr lang="fa-IR" sz="1800" dirty="0" smtClean="0">
                          <a:effectLst/>
                        </a:rPr>
                        <a:t>مي گيرند </a:t>
                      </a:r>
                      <a:r>
                        <a:rPr lang="fa-IR" sz="1800" dirty="0">
                          <a:effectLst/>
                        </a:rPr>
                        <a:t>که دولت </a:t>
                      </a:r>
                      <a:r>
                        <a:rPr lang="fa-IR" sz="1800" dirty="0" smtClean="0">
                          <a:effectLst/>
                        </a:rPr>
                        <a:t>هاي </a:t>
                      </a:r>
                      <a:r>
                        <a:rPr lang="fa-IR" sz="1800" dirty="0">
                          <a:effectLst/>
                        </a:rPr>
                        <a:t>را </a:t>
                      </a:r>
                      <a:r>
                        <a:rPr lang="fa-IR" sz="1800" dirty="0" smtClean="0">
                          <a:effectLst/>
                        </a:rPr>
                        <a:t>تحليلي مي </a:t>
                      </a:r>
                      <a:r>
                        <a:rPr lang="fa-IR" sz="1800" dirty="0">
                          <a:effectLst/>
                        </a:rPr>
                        <a:t>برند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</a:tr>
              <a:tr h="30835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dirty="0">
                          <a:effectLst/>
                        </a:rPr>
                        <a:t>رابرتسون، 1380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dirty="0" smtClean="0">
                          <a:effectLst/>
                        </a:rPr>
                        <a:t>جهاني </a:t>
                      </a:r>
                      <a:r>
                        <a:rPr lang="fa-IR" sz="1800" dirty="0">
                          <a:effectLst/>
                        </a:rPr>
                        <a:t>شدن  به درهم فشرده شدن جهان و تراکم </a:t>
                      </a:r>
                      <a:r>
                        <a:rPr lang="fa-IR" sz="1800" dirty="0" smtClean="0">
                          <a:effectLst/>
                        </a:rPr>
                        <a:t>آگاهي </a:t>
                      </a:r>
                      <a:r>
                        <a:rPr lang="fa-IR" sz="1800" dirty="0">
                          <a:effectLst/>
                        </a:rPr>
                        <a:t>نسبت به جهان دلالت دارد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</a:tr>
              <a:tr h="63758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dirty="0">
                          <a:effectLst/>
                        </a:rPr>
                        <a:t>واترز، 1379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dirty="0" smtClean="0">
                          <a:effectLst/>
                        </a:rPr>
                        <a:t>فرايندي اجتماعي </a:t>
                      </a:r>
                      <a:r>
                        <a:rPr lang="fa-IR" sz="1800" dirty="0">
                          <a:effectLst/>
                        </a:rPr>
                        <a:t>است  که در آن </a:t>
                      </a:r>
                      <a:r>
                        <a:rPr lang="fa-IR" sz="1800" dirty="0" smtClean="0">
                          <a:effectLst/>
                        </a:rPr>
                        <a:t>قيد </a:t>
                      </a:r>
                      <a:r>
                        <a:rPr lang="fa-IR" sz="1800" dirty="0">
                          <a:effectLst/>
                        </a:rPr>
                        <a:t>و </a:t>
                      </a:r>
                      <a:r>
                        <a:rPr lang="fa-IR" sz="1800" dirty="0" smtClean="0">
                          <a:effectLst/>
                        </a:rPr>
                        <a:t>بندهاي جغرافيايي </a:t>
                      </a:r>
                      <a:r>
                        <a:rPr lang="fa-IR" sz="1800" dirty="0">
                          <a:effectLst/>
                        </a:rPr>
                        <a:t>که بر روابط </a:t>
                      </a:r>
                      <a:r>
                        <a:rPr lang="fa-IR" sz="1800" dirty="0" smtClean="0">
                          <a:effectLst/>
                        </a:rPr>
                        <a:t>اجتماعي  </a:t>
                      </a:r>
                      <a:r>
                        <a:rPr lang="fa-IR" sz="1800" dirty="0">
                          <a:effectLst/>
                        </a:rPr>
                        <a:t>و </a:t>
                      </a:r>
                      <a:r>
                        <a:rPr lang="fa-IR" sz="1800" dirty="0" smtClean="0">
                          <a:effectLst/>
                        </a:rPr>
                        <a:t>فرهنگي سايه </a:t>
                      </a:r>
                      <a:r>
                        <a:rPr lang="fa-IR" sz="1800" dirty="0">
                          <a:effectLst/>
                        </a:rPr>
                        <a:t>افکنده از </a:t>
                      </a:r>
                      <a:r>
                        <a:rPr lang="fa-IR" sz="1800" dirty="0" smtClean="0">
                          <a:effectLst/>
                        </a:rPr>
                        <a:t>بين مي </a:t>
                      </a:r>
                      <a:r>
                        <a:rPr lang="fa-IR" sz="1800" dirty="0">
                          <a:effectLst/>
                        </a:rPr>
                        <a:t>رود و مردم به طور </a:t>
                      </a:r>
                      <a:r>
                        <a:rPr lang="fa-IR" sz="1800" dirty="0" smtClean="0">
                          <a:effectLst/>
                        </a:rPr>
                        <a:t>فزاينده  </a:t>
                      </a:r>
                      <a:r>
                        <a:rPr lang="fa-IR" sz="1800" dirty="0">
                          <a:effectLst/>
                        </a:rPr>
                        <a:t>از کاهش </a:t>
                      </a:r>
                      <a:r>
                        <a:rPr lang="fa-IR" sz="1800" dirty="0" smtClean="0">
                          <a:effectLst/>
                        </a:rPr>
                        <a:t>اين قيدو </a:t>
                      </a:r>
                      <a:r>
                        <a:rPr lang="fa-IR" sz="1800" dirty="0">
                          <a:effectLst/>
                        </a:rPr>
                        <a:t>بندها آگاه </a:t>
                      </a:r>
                      <a:r>
                        <a:rPr lang="fa-IR" sz="1800" dirty="0" smtClean="0">
                          <a:effectLst/>
                        </a:rPr>
                        <a:t>مي </a:t>
                      </a:r>
                      <a:r>
                        <a:rPr lang="fa-IR" sz="1800" dirty="0">
                          <a:effectLst/>
                        </a:rPr>
                        <a:t>شوند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</a:tr>
              <a:tr h="63758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</a:rPr>
                        <a:t>هلد،2001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dirty="0" smtClean="0">
                          <a:effectLst/>
                        </a:rPr>
                        <a:t>جهاني </a:t>
                      </a:r>
                      <a:r>
                        <a:rPr lang="fa-IR" sz="1800" dirty="0">
                          <a:effectLst/>
                        </a:rPr>
                        <a:t>شدن </a:t>
                      </a:r>
                      <a:r>
                        <a:rPr lang="fa-IR" sz="1800" dirty="0" smtClean="0">
                          <a:effectLst/>
                        </a:rPr>
                        <a:t>پديده اي مکاني </a:t>
                      </a:r>
                      <a:r>
                        <a:rPr lang="fa-IR" sz="1800" dirty="0">
                          <a:effectLst/>
                        </a:rPr>
                        <a:t>هست  که مرتبط با گسترش  و </a:t>
                      </a:r>
                      <a:r>
                        <a:rPr lang="fa-IR" sz="1800" dirty="0" smtClean="0">
                          <a:effectLst/>
                        </a:rPr>
                        <a:t>فشردگي </a:t>
                      </a:r>
                      <a:r>
                        <a:rPr lang="fa-IR" sz="1800" dirty="0">
                          <a:effectLst/>
                        </a:rPr>
                        <a:t>روابط و شبکه ها در جوامع </a:t>
                      </a:r>
                      <a:r>
                        <a:rPr lang="fa-IR" sz="1800" dirty="0" smtClean="0">
                          <a:effectLst/>
                        </a:rPr>
                        <a:t>انساني </a:t>
                      </a:r>
                      <a:r>
                        <a:rPr lang="fa-IR" sz="1800" dirty="0">
                          <a:effectLst/>
                        </a:rPr>
                        <a:t>هست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</a:tr>
              <a:tr h="162527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fa-IR" sz="18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fa-IR" sz="1800" dirty="0" smtClean="0">
                          <a:effectLst/>
                        </a:rPr>
                        <a:t>حبيب</a:t>
                      </a:r>
                      <a:r>
                        <a:rPr lang="fa-IR" sz="1800" dirty="0">
                          <a:effectLst/>
                        </a:rPr>
                        <a:t>، 1389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dirty="0">
                          <a:effectLst/>
                        </a:rPr>
                        <a:t>جهاني شدن به مفهوم جديد، محصول ظهور صنعت ارتباطات جهاني و منعكس كننده ارتباطات همزمان جهاني است</a:t>
                      </a:r>
                      <a:r>
                        <a:rPr lang="en-US" sz="1800" dirty="0">
                          <a:effectLst/>
                        </a:rPr>
                        <a:t> .</a:t>
                      </a:r>
                      <a:r>
                        <a:rPr lang="fa-IR" sz="1800" dirty="0">
                          <a:effectLst/>
                        </a:rPr>
                        <a:t> جهاني شدن در وهله اول، عام گرايي فرهنگي </a:t>
                      </a:r>
                      <a:r>
                        <a:rPr lang="fa-IR" sz="1800" dirty="0" smtClean="0">
                          <a:effectLst/>
                        </a:rPr>
                        <a:t>گسترده اي </a:t>
                      </a:r>
                      <a:r>
                        <a:rPr lang="fa-IR" sz="1800" dirty="0">
                          <a:effectLst/>
                        </a:rPr>
                        <a:t>را بر اساس ارزشهاي مدرن درسطح جهان به وجود ميآورد. اين فرآيند با در هم شكستن مرزهاي محدود به زمان و مكان، انسانها را در اقصي نقاط دنيا به يكديگر متصل و مرتبط كرده و هويت هاي درون مرزي را با گذشت زمان دچار فرسايش و اختلال </a:t>
                      </a:r>
                      <a:r>
                        <a:rPr lang="fa-IR" sz="1800" dirty="0" smtClean="0">
                          <a:effectLst/>
                        </a:rPr>
                        <a:t>مي نمايد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506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6629400" cy="581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24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50" y="381000"/>
            <a:ext cx="9099185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4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33400" y="1524000"/>
            <a:ext cx="8229600" cy="3429001"/>
            <a:chOff x="29297" y="1014034"/>
            <a:chExt cx="7138688" cy="3429001"/>
          </a:xfrm>
        </p:grpSpPr>
        <p:sp>
          <p:nvSpPr>
            <p:cNvPr id="5" name="Oval 4"/>
            <p:cNvSpPr/>
            <p:nvPr/>
          </p:nvSpPr>
          <p:spPr>
            <a:xfrm>
              <a:off x="5946345" y="2409845"/>
              <a:ext cx="1221640" cy="63738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a-IR" sz="1400" b="1" dirty="0" smtClean="0">
                  <a:solidFill>
                    <a:schemeClr val="tx1"/>
                  </a:solidFill>
                  <a:cs typeface="B Nazanin" panose="00000400000000000000" pitchFamily="2" charset="-78"/>
                </a:rPr>
                <a:t>توسعه گردشگری</a:t>
              </a:r>
              <a:endParaRPr lang="fa-IR" sz="1400" b="1" dirty="0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2234511" y="2409844"/>
              <a:ext cx="1221640" cy="63738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a-IR" sz="1600" b="1" dirty="0" smtClean="0">
                  <a:solidFill>
                    <a:schemeClr val="tx1"/>
                  </a:solidFill>
                  <a:cs typeface="B Nazanin" panose="00000400000000000000" pitchFamily="2" charset="-78"/>
                </a:rPr>
                <a:t>جهانی شدن</a:t>
              </a:r>
              <a:endParaRPr lang="fa-IR" sz="1600" b="1" dirty="0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4090428" y="2409846"/>
              <a:ext cx="1221640" cy="63738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a-IR" sz="1600" b="1" dirty="0" smtClean="0">
                  <a:solidFill>
                    <a:schemeClr val="tx1"/>
                  </a:solidFill>
                  <a:cs typeface="B Nazanin" panose="00000400000000000000" pitchFamily="2" charset="-78"/>
                </a:rPr>
                <a:t>رقابت پذیری</a:t>
              </a:r>
              <a:endParaRPr lang="fa-IR" sz="1600" b="1" dirty="0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29297" y="2409844"/>
              <a:ext cx="1221640" cy="63738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a-IR" dirty="0" smtClean="0">
                  <a:solidFill>
                    <a:schemeClr val="tx1"/>
                  </a:solidFill>
                  <a:cs typeface="B Nazanin" panose="00000400000000000000" pitchFamily="2" charset="-78"/>
                </a:rPr>
                <a:t>فرهنگی</a:t>
              </a:r>
              <a:endParaRPr lang="fa-IR" dirty="0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819022" y="3340627"/>
              <a:ext cx="1221640" cy="72140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a-IR" dirty="0" smtClean="0">
                  <a:solidFill>
                    <a:schemeClr val="tx1"/>
                  </a:solidFill>
                  <a:cs typeface="B Nazanin" panose="00000400000000000000" pitchFamily="2" charset="-78"/>
                </a:rPr>
                <a:t>زیست محیطی</a:t>
              </a:r>
              <a:endParaRPr lang="fa-IR" dirty="0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819022" y="1602398"/>
              <a:ext cx="1221640" cy="63738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a-IR" dirty="0" smtClean="0">
                  <a:solidFill>
                    <a:schemeClr val="tx1"/>
                  </a:solidFill>
                  <a:cs typeface="B Nazanin" panose="00000400000000000000" pitchFamily="2" charset="-78"/>
                </a:rPr>
                <a:t>اجتماعی</a:t>
              </a:r>
              <a:endParaRPr lang="fa-IR" dirty="0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2233038" y="3805654"/>
              <a:ext cx="1221640" cy="63738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a-IR" dirty="0" smtClean="0">
                  <a:solidFill>
                    <a:schemeClr val="tx1"/>
                  </a:solidFill>
                  <a:cs typeface="B Nazanin" panose="00000400000000000000" pitchFamily="2" charset="-78"/>
                </a:rPr>
                <a:t>سیاسی</a:t>
              </a:r>
              <a:endParaRPr lang="fa-IR" dirty="0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2233038" y="1014034"/>
              <a:ext cx="1221640" cy="63738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a-IR" dirty="0" smtClean="0">
                  <a:solidFill>
                    <a:schemeClr val="tx1"/>
                  </a:solidFill>
                  <a:cs typeface="B Nazanin" panose="00000400000000000000" pitchFamily="2" charset="-78"/>
                </a:rPr>
                <a:t>اقتصادی</a:t>
              </a:r>
              <a:endParaRPr lang="fa-IR" dirty="0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cxnSp>
          <p:nvCxnSpPr>
            <p:cNvPr id="13" name="Straight Arrow Connector 12"/>
            <p:cNvCxnSpPr>
              <a:stCxn id="12" idx="4"/>
              <a:endCxn id="6" idx="0"/>
            </p:cNvCxnSpPr>
            <p:nvPr/>
          </p:nvCxnSpPr>
          <p:spPr>
            <a:xfrm>
              <a:off x="2843858" y="1651415"/>
              <a:ext cx="1473" cy="7584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0" idx="6"/>
              <a:endCxn id="6" idx="1"/>
            </p:cNvCxnSpPr>
            <p:nvPr/>
          </p:nvCxnSpPr>
          <p:spPr>
            <a:xfrm>
              <a:off x="2040662" y="1921089"/>
              <a:ext cx="372754" cy="5820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8" idx="6"/>
              <a:endCxn id="6" idx="2"/>
            </p:cNvCxnSpPr>
            <p:nvPr/>
          </p:nvCxnSpPr>
          <p:spPr>
            <a:xfrm>
              <a:off x="1250937" y="2728535"/>
              <a:ext cx="98357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9" idx="6"/>
              <a:endCxn id="6" idx="3"/>
            </p:cNvCxnSpPr>
            <p:nvPr/>
          </p:nvCxnSpPr>
          <p:spPr>
            <a:xfrm flipV="1">
              <a:off x="2040662" y="2953883"/>
              <a:ext cx="372755" cy="7474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1" idx="0"/>
              <a:endCxn id="6" idx="4"/>
            </p:cNvCxnSpPr>
            <p:nvPr/>
          </p:nvCxnSpPr>
          <p:spPr>
            <a:xfrm flipV="1">
              <a:off x="2843858" y="3047225"/>
              <a:ext cx="1473" cy="7584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6" idx="6"/>
              <a:endCxn id="7" idx="2"/>
            </p:cNvCxnSpPr>
            <p:nvPr/>
          </p:nvCxnSpPr>
          <p:spPr>
            <a:xfrm>
              <a:off x="3456151" y="2728535"/>
              <a:ext cx="634277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7" idx="6"/>
              <a:endCxn id="5" idx="2"/>
            </p:cNvCxnSpPr>
            <p:nvPr/>
          </p:nvCxnSpPr>
          <p:spPr>
            <a:xfrm flipV="1">
              <a:off x="5312068" y="2728536"/>
              <a:ext cx="634277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/>
          <p:cNvSpPr/>
          <p:nvPr/>
        </p:nvSpPr>
        <p:spPr>
          <a:xfrm>
            <a:off x="5371689" y="550230"/>
            <a:ext cx="31518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dirty="0"/>
              <a:t>مدل رابطه بین گردشگری و جهانی شدن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85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9236" y="4648200"/>
            <a:ext cx="6781800" cy="533400"/>
          </a:xfrm>
        </p:spPr>
        <p:txBody>
          <a:bodyPr>
            <a:noAutofit/>
          </a:bodyPr>
          <a:lstStyle/>
          <a:p>
            <a:pPr algn="ctr"/>
            <a:r>
              <a:rPr lang="ar-SA" sz="2000" dirty="0">
                <a:cs typeface="B Zar" pitchFamily="2" charset="-78"/>
              </a:rPr>
              <a:t>رابطه </a:t>
            </a:r>
            <a:r>
              <a:rPr lang="ar-SA" sz="2000" dirty="0" smtClean="0">
                <a:cs typeface="B Zar" pitchFamily="2" charset="-78"/>
              </a:rPr>
              <a:t>بين جهاني </a:t>
            </a:r>
            <a:r>
              <a:rPr lang="ar-SA" sz="2000" dirty="0">
                <a:cs typeface="B Zar" pitchFamily="2" charset="-78"/>
              </a:rPr>
              <a:t>شدن، </a:t>
            </a:r>
            <a:r>
              <a:rPr lang="ar-SA" sz="2000" dirty="0" smtClean="0">
                <a:cs typeface="B Zar" pitchFamily="2" charset="-78"/>
              </a:rPr>
              <a:t>گردشگري </a:t>
            </a:r>
            <a:r>
              <a:rPr lang="ar-SA" sz="2000" dirty="0">
                <a:cs typeface="B Zar" pitchFamily="2" charset="-78"/>
              </a:rPr>
              <a:t>و اصالت </a:t>
            </a:r>
            <a:r>
              <a:rPr lang="ar-SA" sz="2000" dirty="0" smtClean="0">
                <a:cs typeface="B Zar" pitchFamily="2" charset="-78"/>
              </a:rPr>
              <a:t>بخشي فرهنگي</a:t>
            </a:r>
            <a:endParaRPr lang="en-US" sz="2000" dirty="0">
              <a:cs typeface="B Zar" pitchFamily="2" charset="-78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2599"/>
            <a:ext cx="7399073" cy="253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42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67800" cy="670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4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0"/>
            <a:ext cx="7543800" cy="45720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67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71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762999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15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gnetic Disk 3"/>
          <p:cNvSpPr/>
          <p:nvPr/>
        </p:nvSpPr>
        <p:spPr>
          <a:xfrm>
            <a:off x="3962400" y="76200"/>
            <a:ext cx="1676400" cy="68580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600" b="1" dirty="0" smtClean="0"/>
              <a:t>موضوعات گردشگری</a:t>
            </a:r>
            <a:endParaRPr lang="en-US" sz="1600" b="1" dirty="0"/>
          </a:p>
        </p:txBody>
      </p:sp>
      <p:sp>
        <p:nvSpPr>
          <p:cNvPr id="5" name="Flowchart: Magnetic Disk 4"/>
          <p:cNvSpPr/>
          <p:nvPr/>
        </p:nvSpPr>
        <p:spPr>
          <a:xfrm>
            <a:off x="3966949" y="875731"/>
            <a:ext cx="1676400" cy="495869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600" b="1" dirty="0" smtClean="0"/>
              <a:t>تحقیقات</a:t>
            </a:r>
            <a:endParaRPr lang="en-US" sz="1600" b="1" dirty="0"/>
          </a:p>
        </p:txBody>
      </p:sp>
      <p:sp>
        <p:nvSpPr>
          <p:cNvPr id="6" name="Flowchart: Magnetic Disk 5"/>
          <p:cNvSpPr/>
          <p:nvPr/>
        </p:nvSpPr>
        <p:spPr>
          <a:xfrm>
            <a:off x="3962400" y="1544471"/>
            <a:ext cx="1676400" cy="53340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600" b="1" dirty="0" smtClean="0"/>
              <a:t>اثرات گردشگری</a:t>
            </a:r>
            <a:endParaRPr lang="en-US" sz="1600" b="1" dirty="0"/>
          </a:p>
        </p:txBody>
      </p:sp>
      <p:sp>
        <p:nvSpPr>
          <p:cNvPr id="7" name="Down Arrow 6"/>
          <p:cNvSpPr/>
          <p:nvPr/>
        </p:nvSpPr>
        <p:spPr>
          <a:xfrm>
            <a:off x="4715301" y="762000"/>
            <a:ext cx="161499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2743200" y="2270077"/>
            <a:ext cx="426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lowchart: Magnetic Disk 14"/>
          <p:cNvSpPr/>
          <p:nvPr/>
        </p:nvSpPr>
        <p:spPr>
          <a:xfrm>
            <a:off x="2057400" y="2422477"/>
            <a:ext cx="1676400" cy="342900"/>
          </a:xfrm>
          <a:prstGeom prst="flowChartMagneticDisk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600" b="1" dirty="0" smtClean="0"/>
              <a:t>اقتصادی</a:t>
            </a:r>
            <a:endParaRPr lang="en-US" sz="1600" b="1" dirty="0"/>
          </a:p>
        </p:txBody>
      </p:sp>
      <p:sp>
        <p:nvSpPr>
          <p:cNvPr id="16" name="Flowchart: Magnetic Disk 15"/>
          <p:cNvSpPr/>
          <p:nvPr/>
        </p:nvSpPr>
        <p:spPr>
          <a:xfrm>
            <a:off x="4028364" y="2422477"/>
            <a:ext cx="1676400" cy="342900"/>
          </a:xfrm>
          <a:prstGeom prst="flowChartMagneticDisk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600" b="1" dirty="0" smtClean="0"/>
              <a:t>محیطی</a:t>
            </a:r>
            <a:endParaRPr lang="en-US" sz="1600" b="1" dirty="0"/>
          </a:p>
        </p:txBody>
      </p:sp>
      <p:sp>
        <p:nvSpPr>
          <p:cNvPr id="17" name="Flowchart: Magnetic Disk 16"/>
          <p:cNvSpPr/>
          <p:nvPr/>
        </p:nvSpPr>
        <p:spPr>
          <a:xfrm>
            <a:off x="6172199" y="2422477"/>
            <a:ext cx="1676400" cy="457200"/>
          </a:xfrm>
          <a:prstGeom prst="flowChartMagneticDisk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600" b="1" dirty="0" smtClean="0"/>
              <a:t>اجتماعی</a:t>
            </a:r>
            <a:endParaRPr lang="en-US" sz="1600" b="1" dirty="0"/>
          </a:p>
        </p:txBody>
      </p:sp>
      <p:sp>
        <p:nvSpPr>
          <p:cNvPr id="19" name="Down Arrow 18"/>
          <p:cNvSpPr/>
          <p:nvPr/>
        </p:nvSpPr>
        <p:spPr>
          <a:xfrm>
            <a:off x="4715301" y="1379561"/>
            <a:ext cx="161499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4724399" y="2099480"/>
            <a:ext cx="161499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2662450" y="2278038"/>
            <a:ext cx="161499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4734634" y="2270077"/>
            <a:ext cx="161499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6929650" y="2270077"/>
            <a:ext cx="161499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981200" y="2971800"/>
            <a:ext cx="57911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Down Arrow 32"/>
          <p:cNvSpPr/>
          <p:nvPr/>
        </p:nvSpPr>
        <p:spPr>
          <a:xfrm>
            <a:off x="4724400" y="2803477"/>
            <a:ext cx="161499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/>
          <p:cNvCxnSpPr>
            <a:stCxn id="33" idx="2"/>
          </p:cNvCxnSpPr>
          <p:nvPr/>
        </p:nvCxnSpPr>
        <p:spPr>
          <a:xfrm>
            <a:off x="4805150" y="2955877"/>
            <a:ext cx="10233" cy="10827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3861748" y="4038600"/>
            <a:ext cx="1991436" cy="410286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a-IR" b="1" dirty="0" smtClean="0">
              <a:solidFill>
                <a:schemeClr val="tx1"/>
              </a:solidFill>
              <a:cs typeface="B Lotus" pitchFamily="2" charset="-78"/>
            </a:endParaRPr>
          </a:p>
          <a:p>
            <a:pPr algn="ctr"/>
            <a:r>
              <a:rPr lang="fa-IR" b="1" dirty="0" smtClean="0">
                <a:solidFill>
                  <a:schemeClr val="tx1"/>
                </a:solidFill>
                <a:cs typeface="B Lotus" pitchFamily="2" charset="-78"/>
              </a:rPr>
              <a:t>اهداف </a:t>
            </a:r>
            <a:r>
              <a:rPr lang="fa-IR" b="1" dirty="0">
                <a:solidFill>
                  <a:schemeClr val="tx1"/>
                </a:solidFill>
                <a:cs typeface="B Lotus" pitchFamily="2" charset="-78"/>
              </a:rPr>
              <a:t>کلی و جزئی</a:t>
            </a:r>
            <a:endParaRPr lang="en-US" b="1" dirty="0">
              <a:solidFill>
                <a:schemeClr val="tx1"/>
              </a:solidFill>
              <a:cs typeface="B Lotus" pitchFamily="2" charset="-78"/>
            </a:endParaRPr>
          </a:p>
          <a:p>
            <a:pPr algn="ctr"/>
            <a:endParaRPr lang="en-US" dirty="0"/>
          </a:p>
        </p:txBody>
      </p:sp>
      <p:sp>
        <p:nvSpPr>
          <p:cNvPr id="38" name="Down Arrow 37"/>
          <p:cNvSpPr/>
          <p:nvPr/>
        </p:nvSpPr>
        <p:spPr>
          <a:xfrm>
            <a:off x="4724400" y="5638800"/>
            <a:ext cx="161499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/>
          <p:cNvSpPr/>
          <p:nvPr/>
        </p:nvSpPr>
        <p:spPr>
          <a:xfrm>
            <a:off x="4703928" y="4488407"/>
            <a:ext cx="161499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861748" y="4648200"/>
            <a:ext cx="1991436" cy="410286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a-IR" b="1" dirty="0" smtClean="0">
              <a:solidFill>
                <a:schemeClr val="tx1"/>
              </a:solidFill>
              <a:cs typeface="B Lotus" pitchFamily="2" charset="-78"/>
            </a:endParaRPr>
          </a:p>
          <a:p>
            <a:pPr algn="ctr"/>
            <a:r>
              <a:rPr lang="fa-IR" b="1" dirty="0" smtClean="0">
                <a:solidFill>
                  <a:schemeClr val="tx1"/>
                </a:solidFill>
              </a:rPr>
              <a:t>شکل گیری خط مشی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3875964" y="5257800"/>
            <a:ext cx="1991436" cy="410286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a-IR" b="1" dirty="0" smtClean="0">
              <a:solidFill>
                <a:schemeClr val="tx1"/>
              </a:solidFill>
              <a:cs typeface="B Lotus" pitchFamily="2" charset="-78"/>
            </a:endParaRPr>
          </a:p>
          <a:p>
            <a:pPr algn="ctr"/>
            <a:r>
              <a:rPr lang="fa-IR" b="1" dirty="0" smtClean="0">
                <a:solidFill>
                  <a:schemeClr val="tx1"/>
                </a:solidFill>
                <a:cs typeface="B Lotus" pitchFamily="2" charset="-78"/>
              </a:rPr>
              <a:t>تصمیم گیری و اجرا</a:t>
            </a:r>
            <a:endParaRPr lang="en-US" b="1" dirty="0">
              <a:solidFill>
                <a:schemeClr val="tx1"/>
              </a:solidFill>
              <a:cs typeface="B Lotus" pitchFamily="2" charset="-78"/>
            </a:endParaRPr>
          </a:p>
          <a:p>
            <a:pPr algn="ctr"/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3918613" y="5791200"/>
            <a:ext cx="1991436" cy="410286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a-IR" b="1" dirty="0" smtClean="0">
              <a:solidFill>
                <a:schemeClr val="tx1"/>
              </a:solidFill>
              <a:cs typeface="B Lotus" pitchFamily="2" charset="-78"/>
            </a:endParaRPr>
          </a:p>
          <a:p>
            <a:pPr algn="ctr"/>
            <a:r>
              <a:rPr lang="fa-IR" b="1" dirty="0" smtClean="0">
                <a:solidFill>
                  <a:schemeClr val="tx1"/>
                </a:solidFill>
                <a:cs typeface="B Lotus" pitchFamily="2" charset="-78"/>
              </a:rPr>
              <a:t>ارزیابی</a:t>
            </a:r>
            <a:endParaRPr lang="en-US" b="1" dirty="0">
              <a:solidFill>
                <a:schemeClr val="tx1"/>
              </a:solidFill>
              <a:cs typeface="B Lotus" pitchFamily="2" charset="-78"/>
            </a:endParaRPr>
          </a:p>
          <a:p>
            <a:pPr algn="ctr"/>
            <a:endParaRPr lang="en-US" dirty="0"/>
          </a:p>
        </p:txBody>
      </p:sp>
      <p:sp>
        <p:nvSpPr>
          <p:cNvPr id="43" name="Down Arrow 42"/>
          <p:cNvSpPr/>
          <p:nvPr/>
        </p:nvSpPr>
        <p:spPr>
          <a:xfrm>
            <a:off x="4732360" y="5058486"/>
            <a:ext cx="161499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wn Arrow 43"/>
          <p:cNvSpPr/>
          <p:nvPr/>
        </p:nvSpPr>
        <p:spPr>
          <a:xfrm>
            <a:off x="7687100" y="2974074"/>
            <a:ext cx="161499" cy="152400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>
            <a:off x="6477000" y="2974074"/>
            <a:ext cx="161499" cy="152400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>
            <a:off x="5334000" y="2974074"/>
            <a:ext cx="161499" cy="152400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Down Arrow 46"/>
          <p:cNvSpPr/>
          <p:nvPr/>
        </p:nvSpPr>
        <p:spPr>
          <a:xfrm>
            <a:off x="4027226" y="3002506"/>
            <a:ext cx="161499" cy="152400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>
            <a:off x="2909248" y="3034351"/>
            <a:ext cx="161499" cy="152400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Down Arrow 48"/>
          <p:cNvSpPr/>
          <p:nvPr/>
        </p:nvSpPr>
        <p:spPr>
          <a:xfrm>
            <a:off x="1900450" y="2974074"/>
            <a:ext cx="161499" cy="152400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lowchart: Magnetic Disk 50"/>
          <p:cNvSpPr/>
          <p:nvPr/>
        </p:nvSpPr>
        <p:spPr>
          <a:xfrm>
            <a:off x="1411974" y="3124200"/>
            <a:ext cx="1138450" cy="685800"/>
          </a:xfrm>
          <a:prstGeom prst="flowChartMagneticDis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بخش دولتی</a:t>
            </a:r>
            <a:endParaRPr lang="en-US" dirty="0"/>
          </a:p>
        </p:txBody>
      </p:sp>
      <p:sp>
        <p:nvSpPr>
          <p:cNvPr id="52" name="Flowchart: Magnetic Disk 51"/>
          <p:cNvSpPr/>
          <p:nvPr/>
        </p:nvSpPr>
        <p:spPr>
          <a:xfrm>
            <a:off x="2507207" y="3186751"/>
            <a:ext cx="1138450" cy="685800"/>
          </a:xfrm>
          <a:prstGeom prst="flowChartMagneticDis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خصوصی</a:t>
            </a:r>
            <a:endParaRPr lang="en-US" dirty="0"/>
          </a:p>
        </p:txBody>
      </p:sp>
      <p:sp>
        <p:nvSpPr>
          <p:cNvPr id="53" name="Flowchart: Magnetic Disk 52"/>
          <p:cNvSpPr/>
          <p:nvPr/>
        </p:nvSpPr>
        <p:spPr>
          <a:xfrm>
            <a:off x="3645657" y="3200400"/>
            <a:ext cx="1138450" cy="685800"/>
          </a:xfrm>
          <a:prstGeom prst="flowChartMagneticDis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غیر انتفاعی</a:t>
            </a:r>
            <a:endParaRPr lang="en-US" dirty="0"/>
          </a:p>
        </p:txBody>
      </p:sp>
      <p:sp>
        <p:nvSpPr>
          <p:cNvPr id="54" name="Flowchart: Magnetic Disk 53"/>
          <p:cNvSpPr/>
          <p:nvPr/>
        </p:nvSpPr>
        <p:spPr>
          <a:xfrm>
            <a:off x="4839269" y="3202390"/>
            <a:ext cx="1138450" cy="685800"/>
          </a:xfrm>
          <a:prstGeom prst="flowChartMagneticDis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قوانین</a:t>
            </a:r>
            <a:endParaRPr lang="en-US" dirty="0"/>
          </a:p>
        </p:txBody>
      </p:sp>
      <p:sp>
        <p:nvSpPr>
          <p:cNvPr id="55" name="Flowchart: Magnetic Disk 54"/>
          <p:cNvSpPr/>
          <p:nvPr/>
        </p:nvSpPr>
        <p:spPr>
          <a:xfrm>
            <a:off x="5988524" y="3218312"/>
            <a:ext cx="1138450" cy="685800"/>
          </a:xfrm>
          <a:prstGeom prst="flowChartMagneticDis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مقررات</a:t>
            </a:r>
            <a:endParaRPr lang="en-US" dirty="0"/>
          </a:p>
        </p:txBody>
      </p:sp>
      <p:sp>
        <p:nvSpPr>
          <p:cNvPr id="56" name="Flowchart: Magnetic Disk 55"/>
          <p:cNvSpPr/>
          <p:nvPr/>
        </p:nvSpPr>
        <p:spPr>
          <a:xfrm>
            <a:off x="7126974" y="3218312"/>
            <a:ext cx="1138450" cy="685800"/>
          </a:xfrm>
          <a:prstGeom prst="flowChartMagneticDis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موانع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86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3600" b="1" dirty="0">
                <a:solidFill>
                  <a:schemeClr val="accent1"/>
                </a:solidFill>
                <a:latin typeface="+mn-lt"/>
                <a:ea typeface="+mn-ea"/>
                <a:cs typeface="B Zar" pitchFamily="2" charset="-78"/>
              </a:rPr>
              <a:t>هدف نهایی از خط مشی گردشگری</a:t>
            </a:r>
            <a:endParaRPr lang="en-US" sz="3600" b="1" dirty="0">
              <a:solidFill>
                <a:schemeClr val="accent1"/>
              </a:solidFill>
              <a:latin typeface="+mn-lt"/>
              <a:ea typeface="+mn-ea"/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48200"/>
          </a:xfrm>
        </p:spPr>
        <p:txBody>
          <a:bodyPr/>
          <a:lstStyle/>
          <a:p>
            <a:pPr algn="r" rtl="1"/>
            <a:r>
              <a:rPr lang="fa-IR" b="1" dirty="0" smtClean="0">
                <a:cs typeface="B Lotus" pitchFamily="2" charset="-78"/>
              </a:rPr>
              <a:t>ارائه راه حل هایی برای جبران اشتباهات </a:t>
            </a:r>
          </a:p>
          <a:p>
            <a:pPr algn="r" rtl="1"/>
            <a:r>
              <a:rPr lang="fa-IR" b="1" dirty="0" smtClean="0">
                <a:cs typeface="B Lotus" pitchFamily="2" charset="-78"/>
              </a:rPr>
              <a:t>بیانگر شیوه نامه هایی  برای حصول اطمینان از دست یابی به نتایج مثبت</a:t>
            </a:r>
          </a:p>
          <a:p>
            <a:pPr algn="r" rtl="1"/>
            <a:r>
              <a:rPr lang="fa-IR" b="1" dirty="0" smtClean="0">
                <a:cs typeface="B Lotus" pitchFamily="2" charset="-78"/>
              </a:rPr>
              <a:t>پایداری صنعت گردشگری در آینده</a:t>
            </a:r>
          </a:p>
          <a:p>
            <a:pPr algn="r" rtl="1"/>
            <a:r>
              <a:rPr lang="fa-IR" b="1" dirty="0" smtClean="0">
                <a:cs typeface="B Lotus" pitchFamily="2" charset="-78"/>
              </a:rPr>
              <a:t>ارتقای کیفیت محصولات و منتفع شدن گردشگران و جامعه محلی </a:t>
            </a:r>
          </a:p>
          <a:p>
            <a:pPr algn="r" rtl="1"/>
            <a:r>
              <a:rPr lang="fa-IR" b="1" dirty="0" smtClean="0">
                <a:cs typeface="B Lotus" pitchFamily="2" charset="-78"/>
              </a:rPr>
              <a:t>بهبود روند پیشرفت و توسعه یک کشور(منطقه، ناحیه)</a:t>
            </a:r>
            <a:endParaRPr lang="en-US" b="1" dirty="0">
              <a:cs typeface="B Lot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202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4000" b="1" dirty="0" smtClean="0">
                <a:solidFill>
                  <a:schemeClr val="accent1"/>
                </a:solidFill>
                <a:cs typeface="B Zar" pitchFamily="2" charset="-78"/>
              </a:rPr>
              <a:t>هدف </a:t>
            </a:r>
            <a:r>
              <a:rPr lang="fa-IR" sz="4000" b="1" dirty="0">
                <a:solidFill>
                  <a:schemeClr val="accent1"/>
                </a:solidFill>
                <a:cs typeface="B Zar" pitchFamily="2" charset="-78"/>
              </a:rPr>
              <a:t>نهایی از خط مشی گردشگری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dirty="0">
                <a:cs typeface="B Lotus" pitchFamily="2" charset="-78"/>
              </a:rPr>
              <a:t>بالاترین هدف خط و مشی صنعت گردشگری همگون سازی گسترده مزایای اقتصادی، سیاسی، فرهنگی  در راستای توسعه کیفیت زندگی(ادگل)</a:t>
            </a:r>
          </a:p>
          <a:p>
            <a:pPr algn="just" rtl="1"/>
            <a:r>
              <a:rPr lang="fa-IR" dirty="0">
                <a:cs typeface="B Lotus" pitchFamily="2" charset="-78"/>
              </a:rPr>
              <a:t>به دنبال حصول اطمینان از مدیریت بازدیدکنندگان به گونه ای که منافع </a:t>
            </a:r>
            <a:r>
              <a:rPr lang="fa-IR" dirty="0">
                <a:solidFill>
                  <a:srgbClr val="FF0000"/>
                </a:solidFill>
                <a:cs typeface="B Lotus" pitchFamily="2" charset="-78"/>
              </a:rPr>
              <a:t>ذینفعان را حداکثر و تاثیرات منفی را حداقل </a:t>
            </a:r>
            <a:r>
              <a:rPr lang="fa-IR" dirty="0">
                <a:cs typeface="B Lotus" pitchFamily="2" charset="-78"/>
              </a:rPr>
              <a:t>و به دنبال ایجاد </a:t>
            </a:r>
            <a:r>
              <a:rPr lang="fa-IR" dirty="0">
                <a:solidFill>
                  <a:srgbClr val="FF0000"/>
                </a:solidFill>
                <a:cs typeface="B Lotus" pitchFamily="2" charset="-78"/>
              </a:rPr>
              <a:t>تجربه هایی </a:t>
            </a:r>
            <a:r>
              <a:rPr lang="fa-IR" dirty="0">
                <a:cs typeface="B Lotus" pitchFamily="2" charset="-78"/>
              </a:rPr>
              <a:t>با کیفیت بالا برای بازدیدکنندگان(ریچی). </a:t>
            </a:r>
            <a:endParaRPr lang="en-US" dirty="0">
              <a:cs typeface="B Lot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0260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 smtClean="0">
                <a:solidFill>
                  <a:srgbClr val="FF0000"/>
                </a:solidFill>
                <a:cs typeface="B Zar" pitchFamily="2" charset="-78"/>
              </a:rPr>
              <a:t>محاسن خط و مشی</a:t>
            </a:r>
            <a:endParaRPr lang="en-US" b="1" dirty="0">
              <a:solidFill>
                <a:srgbClr val="FF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r" rtl="1"/>
            <a:r>
              <a:rPr lang="fa-IR" dirty="0" smtClean="0">
                <a:cs typeface="B Zar" pitchFamily="2" charset="-78"/>
              </a:rPr>
              <a:t>زمینه را برای تصمیمات فراهم می سازد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احتمال رسیدن به هدف افزایش می یابد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چارچوب مناسبی دارد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با توجه به تغییرات علم و فناوری دولت ها با خط و مشی مناسب می توانند خود را با رشد مورد نظر وفق دهند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ابزاری مناسب برای دست یابی به همبستگی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منجر به اقتدار سیاسی و مشروعیت دولت می شود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منجر به افزایش رفاه می شود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مسائل عمومی جامعه از طریق اجرای خط و مشی می شود</a:t>
            </a:r>
            <a:endParaRPr lang="en-US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141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>
                <a:solidFill>
                  <a:srgbClr val="FF0000"/>
                </a:solidFill>
                <a:cs typeface="B Nazanin" panose="00000400000000000000" pitchFamily="2" charset="-78"/>
              </a:rPr>
              <a:t>مدل های خط و مشی گذاری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00200"/>
            <a:ext cx="8689848" cy="1143000"/>
          </a:xfrm>
        </p:spPr>
        <p:txBody>
          <a:bodyPr>
            <a:normAutofit/>
          </a:bodyPr>
          <a:lstStyle/>
          <a:p>
            <a:pPr algn="just" rtl="1"/>
            <a:r>
              <a:rPr lang="fa-IR" sz="2800" dirty="0">
                <a:cs typeface="B Nazanin" panose="00000400000000000000" pitchFamily="2" charset="-78"/>
              </a:rPr>
              <a:t>برداشتهای انتزاعی از واقعیت می </a:t>
            </a:r>
            <a:r>
              <a:rPr lang="fa-IR" sz="2800" dirty="0" smtClean="0">
                <a:cs typeface="B Nazanin" panose="00000400000000000000" pitchFamily="2" charset="-78"/>
              </a:rPr>
              <a:t>باشد. </a:t>
            </a:r>
            <a:r>
              <a:rPr lang="fa-IR" sz="2800" dirty="0">
                <a:cs typeface="B Nazanin" panose="00000400000000000000" pitchFamily="2" charset="-78"/>
              </a:rPr>
              <a:t>بازسازی و تلخیصی از واقعیت است که با در برداشتن ویژگیهای اصلی از </a:t>
            </a:r>
            <a:r>
              <a:rPr lang="fa-IR" sz="2800" dirty="0" smtClean="0">
                <a:cs typeface="B Nazanin" panose="00000400000000000000" pitchFamily="2" charset="-78"/>
              </a:rPr>
              <a:t>واقعیت،  </a:t>
            </a:r>
            <a:r>
              <a:rPr lang="fa-IR" sz="2800" dirty="0">
                <a:cs typeface="B Nazanin" panose="00000400000000000000" pitchFamily="2" charset="-78"/>
              </a:rPr>
              <a:t>شناخت ما را تسهیل می </a:t>
            </a:r>
            <a:r>
              <a:rPr lang="fa-IR" sz="2800" dirty="0" smtClean="0">
                <a:cs typeface="B Nazanin" panose="00000400000000000000" pitchFamily="2" charset="-78"/>
              </a:rPr>
              <a:t>کند.</a:t>
            </a:r>
            <a:endParaRPr lang="fa-IR" sz="2800" dirty="0">
              <a:cs typeface="B Nazanin" panose="00000400000000000000" pitchFamily="2" charset="-78"/>
            </a:endParaRPr>
          </a:p>
          <a:p>
            <a:pPr algn="r" rtl="1"/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1026" name="Picture 2" descr="Image result for model and tourism plan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091543"/>
            <a:ext cx="3959225" cy="324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Text Box: Management Review,Text Box: Checking &amp; Corrective Action&#10;,Text Box: Implementation &#10;&amp; Operation&#10;,Text Box: Plann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Image result for model and tourism plan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348" y="3276600"/>
            <a:ext cx="4357862" cy="289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65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odel and tourism plan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71"/>
            <a:ext cx="4917782" cy="3483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model and tourism plan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775" y="838200"/>
            <a:ext cx="4340225" cy="448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model and tourism plann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14800"/>
            <a:ext cx="42672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57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017831380"/>
              </p:ext>
            </p:extLst>
          </p:nvPr>
        </p:nvGraphicFramePr>
        <p:xfrm>
          <a:off x="304800" y="304800"/>
          <a:ext cx="86106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10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414501468"/>
              </p:ext>
            </p:extLst>
          </p:nvPr>
        </p:nvGraphicFramePr>
        <p:xfrm>
          <a:off x="228600" y="152400"/>
          <a:ext cx="87630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426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790843735"/>
              </p:ext>
            </p:extLst>
          </p:nvPr>
        </p:nvGraphicFramePr>
        <p:xfrm>
          <a:off x="304800" y="381000"/>
          <a:ext cx="87630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871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479447245"/>
              </p:ext>
            </p:extLst>
          </p:nvPr>
        </p:nvGraphicFramePr>
        <p:xfrm>
          <a:off x="304800" y="228600"/>
          <a:ext cx="83820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000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03" t="9454" r="22056" b="13493"/>
          <a:stretch/>
        </p:blipFill>
        <p:spPr bwMode="auto">
          <a:xfrm rot="5400000">
            <a:off x="1128279" y="-975879"/>
            <a:ext cx="7039841" cy="899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194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7467600" cy="3810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a-IR" sz="4000" b="1" dirty="0">
                <a:solidFill>
                  <a:srgbClr val="FF0000"/>
                </a:solidFill>
                <a:cs typeface="B Titr" pitchFamily="2" charset="-78"/>
              </a:rPr>
              <a:t>فرآیند خط و مشی گذاری در </a:t>
            </a:r>
            <a:r>
              <a:rPr lang="fa-IR" sz="4000" b="1" dirty="0" smtClean="0">
                <a:solidFill>
                  <a:srgbClr val="FF0000"/>
                </a:solidFill>
                <a:cs typeface="B Titr" pitchFamily="2" charset="-78"/>
              </a:rPr>
              <a:t>گردشگری</a:t>
            </a:r>
            <a:endParaRPr lang="en-US" sz="4000" b="1" dirty="0" smtClean="0">
              <a:solidFill>
                <a:srgbClr val="FF0000"/>
              </a:solidFill>
              <a:cs typeface="B Titr" pitchFamily="2" charset="-78"/>
            </a:endParaRPr>
          </a:p>
          <a:p>
            <a:pPr marL="0" indent="0" algn="ctr">
              <a:buNone/>
            </a:pPr>
            <a:endParaRPr lang="fa-IR" sz="2400" b="1" dirty="0" smtClean="0">
              <a:solidFill>
                <a:schemeClr val="accent1">
                  <a:lumMod val="75000"/>
                </a:schemeClr>
              </a:solidFill>
              <a:cs typeface="B Titr" pitchFamily="2" charset="-78"/>
            </a:endParaRPr>
          </a:p>
          <a:p>
            <a:pPr marL="0" indent="0" algn="ctr">
              <a:buNone/>
            </a:pPr>
            <a:r>
              <a:rPr lang="fa-IR" sz="2400" b="1" dirty="0" smtClean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مرحله اول: شناخت و درک مسئله عمومی</a:t>
            </a:r>
          </a:p>
          <a:p>
            <a:pPr marL="0" indent="0" algn="ctr">
              <a:buNone/>
            </a:pPr>
            <a:r>
              <a:rPr lang="fa-IR" sz="2400" b="1" dirty="0" smtClean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مرحله دوم: دستور کار</a:t>
            </a:r>
          </a:p>
          <a:p>
            <a:pPr marL="0" indent="0" algn="ctr">
              <a:buNone/>
            </a:pPr>
            <a:r>
              <a:rPr lang="fa-IR" sz="2400" b="1" dirty="0" smtClean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مرحله سوم:طراحی و شکل گیری</a:t>
            </a:r>
          </a:p>
          <a:p>
            <a:pPr marL="0" indent="0" algn="ctr">
              <a:buNone/>
            </a:pPr>
            <a:r>
              <a:rPr lang="fa-IR" sz="2400" b="1" dirty="0" smtClean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مرحله چهارم:اجرای خط و مشی</a:t>
            </a:r>
          </a:p>
          <a:p>
            <a:pPr marL="0" indent="0" algn="ctr">
              <a:buNone/>
            </a:pPr>
            <a:r>
              <a:rPr lang="fa-IR" sz="2400" b="1" dirty="0" smtClean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مرحله پنجم: ارزیابی خط و مشی</a:t>
            </a:r>
          </a:p>
          <a:p>
            <a:pPr marL="0" indent="0" algn="ctr">
              <a:buNone/>
            </a:pPr>
            <a:r>
              <a:rPr lang="fa-IR" sz="2400" b="1" dirty="0" smtClean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مرحله ششم:اصلاح، تغییر  یا خاتمه خط و مشی</a:t>
            </a:r>
            <a:endParaRPr lang="en-US" sz="2000" dirty="0">
              <a:solidFill>
                <a:schemeClr val="accent1">
                  <a:lumMod val="75000"/>
                </a:schemeClr>
              </a:solidFill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1976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a-IR" sz="3200" b="1" dirty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مرحله اول: شناخت و درک مسئله </a:t>
            </a:r>
            <a:r>
              <a:rPr lang="fa-IR" sz="3200" b="1" dirty="0" smtClean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عمومی</a:t>
            </a:r>
            <a:endParaRPr lang="en-US" sz="3200" b="1" dirty="0">
              <a:solidFill>
                <a:srgbClr val="FF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مشکلات توسط سیاستمداران، متخصصان و یا بخشی از مردم جامعه شناسایی و به تصمیم کنندگان اطلاع داده می شود</a:t>
            </a:r>
          </a:p>
          <a:p>
            <a:pPr algn="r" rtl="1"/>
            <a:r>
              <a:rPr lang="fa-I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همراه با درک نیازها، نیروهای انسانی مرتبط با آن نیز شناسایی می شود</a:t>
            </a:r>
          </a:p>
        </p:txBody>
      </p:sp>
    </p:spTree>
    <p:extLst>
      <p:ext uri="{BB962C8B-B14F-4D97-AF65-F5344CB8AC3E}">
        <p14:creationId xmlns:p14="http://schemas.microsoft.com/office/powerpoint/2010/main" val="184573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algn="ctr"/>
            <a:r>
              <a:rPr lang="fa-IR" sz="4000" b="1" dirty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مرحله دوم: دستور کار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شناخت و دریافت مسئله</a:t>
            </a:r>
          </a:p>
          <a:p>
            <a:pPr algn="r" rtl="1"/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واکنش تصمیم کنندگان مرتبط با موضوع را شامل می شود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741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algn="ctr"/>
            <a:r>
              <a:rPr lang="fa-IR" sz="3600" b="1" dirty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مرحله سوم:طراحی و شکل گیری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>
              <a:lnSpc>
                <a:spcPct val="80000"/>
              </a:lnSpc>
              <a:buFont typeface="Wingdings" pitchFamily="2" charset="2"/>
              <a:buChar char="v"/>
            </a:pPr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فشار افکار عمومی و یا آثار مسئله سازمان متولی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 </a:t>
            </a:r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ناچار به بررسی می کند </a:t>
            </a:r>
          </a:p>
          <a:p>
            <a:pPr algn="r" rtl="1">
              <a:lnSpc>
                <a:spcPct val="80000"/>
              </a:lnSpc>
              <a:buFont typeface="Wingdings" pitchFamily="2" charset="2"/>
              <a:buChar char="v"/>
            </a:pPr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شناسایی متغیر ها و جمع آوری شواهد، مشورت، تحلیل ریسک، </a:t>
            </a:r>
          </a:p>
          <a:p>
            <a:pPr algn="r" rtl="1">
              <a:lnSpc>
                <a:spcPct val="80000"/>
              </a:lnSpc>
              <a:buFont typeface="Wingdings" pitchFamily="2" charset="2"/>
              <a:buChar char="v"/>
            </a:pPr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 بررسی راه حل ها</a:t>
            </a:r>
          </a:p>
          <a:p>
            <a:pPr algn="r" rtl="1">
              <a:lnSpc>
                <a:spcPct val="80000"/>
              </a:lnSpc>
              <a:buFont typeface="Wingdings" pitchFamily="2" charset="2"/>
              <a:buChar char="v"/>
            </a:pPr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تلاش برای وضع قوانین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76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381000"/>
            <a:ext cx="8153400" cy="838200"/>
          </a:xfrm>
        </p:spPr>
        <p:txBody>
          <a:bodyPr>
            <a:normAutofit/>
          </a:bodyPr>
          <a:lstStyle/>
          <a:p>
            <a:pPr marL="0" indent="0" algn="ctr"/>
            <a:r>
              <a:rPr lang="fa-IR" sz="3600" b="1" dirty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مرحله چهارم:اجرای خط و مشی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>
              <a:lnSpc>
                <a:spcPct val="80000"/>
              </a:lnSpc>
              <a:buFont typeface="Wingdings" pitchFamily="2" charset="2"/>
              <a:buChar char="v"/>
            </a:pPr>
            <a:r>
              <a:rPr lang="fa-IR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بعد از تبدیل شدن به قانون برای اجرا ابلاغ می شود</a:t>
            </a:r>
          </a:p>
          <a:p>
            <a:pPr algn="r" rtl="1">
              <a:lnSpc>
                <a:spcPct val="80000"/>
              </a:lnSpc>
              <a:buFont typeface="Wingdings" pitchFamily="2" charset="2"/>
              <a:buChar char="v"/>
            </a:pPr>
            <a:r>
              <a:rPr lang="fa-IR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سازمان های مجری برای حل مشکل تلاش می کنند</a:t>
            </a:r>
          </a:p>
          <a:p>
            <a:pPr algn="r" rtl="1">
              <a:lnSpc>
                <a:spcPct val="80000"/>
              </a:lnSpc>
              <a:buFont typeface="Wingdings" pitchFamily="2" charset="2"/>
              <a:buChar char="v"/>
            </a:pPr>
            <a:r>
              <a:rPr lang="fa-IR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 تدارک امکانات</a:t>
            </a:r>
          </a:p>
          <a:p>
            <a:pPr algn="r" rtl="1">
              <a:lnSpc>
                <a:spcPct val="80000"/>
              </a:lnSpc>
              <a:buFont typeface="Wingdings" pitchFamily="2" charset="2"/>
              <a:buChar char="v"/>
            </a:pPr>
            <a:r>
              <a:rPr lang="fa-IR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 تمهید مقدمات لازم</a:t>
            </a:r>
          </a:p>
          <a:p>
            <a:pPr algn="r" rtl="1">
              <a:lnSpc>
                <a:spcPct val="80000"/>
              </a:lnSpc>
              <a:buFont typeface="Wingdings" pitchFamily="2" charset="2"/>
              <a:buChar char="v"/>
            </a:pPr>
            <a:r>
              <a:rPr lang="fa-IR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 نظارت توسط خط و مشی گذاران</a:t>
            </a:r>
          </a:p>
          <a:p>
            <a:pPr algn="r" rtl="1">
              <a:lnSpc>
                <a:spcPct val="80000"/>
              </a:lnSpc>
              <a:buFont typeface="Wingdings" pitchFamily="2" charset="2"/>
              <a:buChar char="v"/>
            </a:pPr>
            <a:r>
              <a:rPr lang="fa-IR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 در برخی از موارد خود خط و مشی گذار مسئول اجرا می شوند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11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3600" dirty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مرحله پنجم: ارزیابی خط و </a:t>
            </a:r>
            <a:r>
              <a:rPr lang="fa-IR" sz="3600" dirty="0" smtClean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مشی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>
              <a:buFont typeface="Wingdings" pitchFamily="2" charset="2"/>
              <a:buChar char="v"/>
            </a:pP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  <a:cs typeface="B Nazanin" pitchFamily="2" charset="-78"/>
            </a:endParaRPr>
          </a:p>
          <a:p>
            <a:pPr algn="r" rtl="1">
              <a:buFont typeface="Wingdings" pitchFamily="2" charset="2"/>
              <a:buChar char="v"/>
            </a:pPr>
            <a:r>
              <a:rPr lang="fa-I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مرحله </a:t>
            </a:r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پشتیبانی از خط و مشی </a:t>
            </a:r>
          </a:p>
          <a:p>
            <a:pPr algn="r" rtl="1">
              <a:buFont typeface="Wingdings" pitchFamily="2" charset="2"/>
              <a:buChar char="v"/>
            </a:pPr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 نظارت و ارزیابی </a:t>
            </a:r>
          </a:p>
          <a:p>
            <a:pPr algn="r" rtl="1">
              <a:buFont typeface="Wingdings" pitchFamily="2" charset="2"/>
              <a:buChar char="v"/>
            </a:pPr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 اندازه گیری عملکردها</a:t>
            </a:r>
          </a:p>
          <a:p>
            <a:pPr algn="r" rtl="1">
              <a:buFont typeface="Wingdings" pitchFamily="2" charset="2"/>
              <a:buChar char="v"/>
            </a:pPr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 مقایسه نتایج با اهداف از پیش تعیین شده</a:t>
            </a:r>
          </a:p>
          <a:p>
            <a:pPr algn="r" rtl="1">
              <a:buFont typeface="Wingdings" pitchFamily="2" charset="2"/>
              <a:buChar char="v"/>
            </a:pPr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 بازبینی منابع تخصیص داده شده، </a:t>
            </a:r>
          </a:p>
          <a:p>
            <a:pPr algn="r" rtl="1">
              <a:buFont typeface="Wingdings" pitchFamily="2" charset="2"/>
              <a:buChar char="v"/>
            </a:pPr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شناسایی نقاط ضعف و قوت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67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a-IR" sz="2800" b="1" dirty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مرحله ششم:اصلاح، تغییر  یا خاتمه خط و </a:t>
            </a:r>
            <a:r>
              <a:rPr lang="fa-IR" sz="2800" b="1" dirty="0" smtClean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مشی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>
              <a:buFont typeface="Wingdings" pitchFamily="2" charset="2"/>
              <a:buChar char="v"/>
            </a:pP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  <a:cs typeface="B Nazanin" pitchFamily="2" charset="-78"/>
            </a:endParaRPr>
          </a:p>
          <a:p>
            <a:pPr algn="r" rtl="1">
              <a:buFont typeface="Wingdings" pitchFamily="2" charset="2"/>
              <a:buChar char="v"/>
            </a:pPr>
            <a:r>
              <a:rPr lang="fa-I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فعالیت </a:t>
            </a:r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جریان پشتیبانی</a:t>
            </a:r>
          </a:p>
          <a:p>
            <a:pPr algn="r" rtl="1">
              <a:buFont typeface="Wingdings" pitchFamily="2" charset="2"/>
              <a:buChar char="v"/>
            </a:pPr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ضرورت رفع کمبودها</a:t>
            </a:r>
          </a:p>
          <a:p>
            <a:pPr algn="r" rtl="1">
              <a:buFont typeface="Wingdings" pitchFamily="2" charset="2"/>
              <a:buChar char="v"/>
            </a:pPr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برنامه برای رفع کمبودها</a:t>
            </a:r>
          </a:p>
          <a:p>
            <a:pPr algn="r" rtl="1">
              <a:buFont typeface="Wingdings" pitchFamily="2" charset="2"/>
              <a:buChar char="v"/>
            </a:pPr>
            <a:r>
              <a:rPr lang="fa-IR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itchFamily="2" charset="-78"/>
              </a:rPr>
              <a:t>ممکن خط و مشی باقی بماند یا قسمتی از ان اصلاح شود و یا بخشی از ان حذف شود و یا به کلی لغو شود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7931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b="1" dirty="0">
                <a:solidFill>
                  <a:schemeClr val="accent1"/>
                </a:solidFill>
                <a:cs typeface="B Zar" pitchFamily="2" charset="-78"/>
              </a:rPr>
              <a:t>چرا چالش زیادی در توسعه خط مشی وجود دارد؟ </a:t>
            </a:r>
            <a:endParaRPr lang="en-US" sz="2800" b="1" dirty="0">
              <a:solidFill>
                <a:schemeClr val="accent1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چون تعریف دقیقی از گردشگری وجود ندارد</a:t>
            </a:r>
            <a:r>
              <a:rPr lang="en-US" dirty="0" smtClean="0"/>
              <a:t>.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سیاست های کشورها و حکومت های مختلف مشخص نیست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10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19200"/>
            <a:ext cx="7543800" cy="388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a-IR" sz="3600" b="1" dirty="0" smtClean="0">
                <a:solidFill>
                  <a:schemeClr val="accent1"/>
                </a:solidFill>
                <a:cs typeface="B Zar" pitchFamily="2" charset="-78"/>
              </a:rPr>
              <a:t>خط مشي گذاري در اوقات فراغت</a:t>
            </a:r>
            <a:endParaRPr lang="en-US" sz="3600" b="1" dirty="0">
              <a:solidFill>
                <a:schemeClr val="accent1"/>
              </a:solidFill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527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1"/>
          <p:cNvSpPr>
            <a:spLocks noGrp="1"/>
          </p:cNvSpPr>
          <p:nvPr>
            <p:ph idx="1"/>
          </p:nvPr>
        </p:nvSpPr>
        <p:spPr>
          <a:xfrm>
            <a:off x="698500" y="1752600"/>
            <a:ext cx="7747000" cy="4373563"/>
          </a:xfrm>
        </p:spPr>
        <p:txBody>
          <a:bodyPr>
            <a:normAutofit/>
          </a:bodyPr>
          <a:lstStyle/>
          <a:p>
            <a:pPr algn="just" rtl="1" eaLnBrk="1" hangingPunct="1"/>
            <a:r>
              <a:rPr lang="fa-IR" sz="2600" dirty="0" smtClean="0">
                <a:cs typeface="B Lotus" pitchFamily="2" charset="-78"/>
              </a:rPr>
              <a:t>اوقات فراغت بعنوان يک نياز در حقيقت عاملي است که باعث شکل گيري صنعت گردشگري شده است.</a:t>
            </a:r>
          </a:p>
          <a:p>
            <a:pPr algn="just" rtl="1" eaLnBrk="1" hangingPunct="1"/>
            <a:r>
              <a:rPr lang="fa-IR" sz="2600" dirty="0" smtClean="0">
                <a:cs typeface="B Lotus" pitchFamily="2" charset="-78"/>
              </a:rPr>
              <a:t>پس</a:t>
            </a:r>
            <a:r>
              <a:rPr lang="en-US" sz="2600" dirty="0" smtClean="0">
                <a:cs typeface="B Lotus" pitchFamily="2" charset="-78"/>
              </a:rPr>
              <a:t> </a:t>
            </a:r>
            <a:r>
              <a:rPr lang="fa-IR" sz="2600" dirty="0" smtClean="0">
                <a:cs typeface="B Lotus" pitchFamily="2" charset="-78"/>
              </a:rPr>
              <a:t>از انقلاب صنعتي، نياز به تمدد اعصاب، تفريح، سرگرمي و آرامش جسمي و روحي و همچنين شکل گيري شيوه مدرنيته در زندگي به شدت افزايش يافت. کارزياد، زندگي ماشيني، رفاه اقتصادي، توليدات و سرگرمي هاي صنعتي ، </a:t>
            </a:r>
            <a:r>
              <a:rPr lang="fa-IR" sz="2600" b="1" dirty="0" smtClean="0">
                <a:solidFill>
                  <a:srgbClr val="00B050"/>
                </a:solidFill>
                <a:cs typeface="B Lotus" pitchFamily="2" charset="-78"/>
              </a:rPr>
              <a:t>رشد سريع شهرنشيني </a:t>
            </a:r>
            <a:r>
              <a:rPr lang="fa-IR" sz="2600" dirty="0" smtClean="0">
                <a:cs typeface="B Lotus" pitchFamily="2" charset="-78"/>
              </a:rPr>
              <a:t>و شکل گيري شهرهاي بزرگ صنعتي و پرجمعيت  و ...عواملي هستند که منجر به رشد اين نياز ها شدند</a:t>
            </a:r>
            <a:r>
              <a:rPr lang="en-US" sz="2600" dirty="0" smtClean="0">
                <a:cs typeface="B Lotus" pitchFamily="2" charset="-78"/>
              </a:rPr>
              <a:t> </a:t>
            </a:r>
            <a:r>
              <a:rPr lang="fa-IR" sz="2600" dirty="0" smtClean="0">
                <a:cs typeface="B Lotus" pitchFamily="2" charset="-78"/>
              </a:rPr>
              <a:t>اين پديده ابتدا در جوامع غربي و توسعه يافتۀ صنعتي بويژه انگلستان رخ داد و همين امر باعث شد که</a:t>
            </a:r>
            <a:r>
              <a:rPr lang="en-US" sz="2600" dirty="0" smtClean="0">
                <a:cs typeface="B Lotus" pitchFamily="2" charset="-78"/>
              </a:rPr>
              <a:t>  </a:t>
            </a:r>
            <a:r>
              <a:rPr lang="fa-IR" sz="2600" dirty="0" smtClean="0">
                <a:cs typeface="B Lotus" pitchFamily="2" charset="-78"/>
              </a:rPr>
              <a:t>گردشگري نيز در اين جوامع رشد کند. </a:t>
            </a:r>
            <a:endParaRPr lang="en-US" sz="2600" dirty="0" smtClean="0">
              <a:cs typeface="B Lotus" pitchFamily="2" charset="-78"/>
            </a:endParaRPr>
          </a:p>
        </p:txBody>
      </p:sp>
      <p:sp>
        <p:nvSpPr>
          <p:cNvPr id="13315" name="Title 2"/>
          <p:cNvSpPr>
            <a:spLocks noGrp="1"/>
          </p:cNvSpPr>
          <p:nvPr>
            <p:ph type="title"/>
          </p:nvPr>
        </p:nvSpPr>
        <p:spPr>
          <a:xfrm>
            <a:off x="1143000" y="381000"/>
            <a:ext cx="6781800" cy="1066800"/>
          </a:xfrm>
        </p:spPr>
        <p:txBody>
          <a:bodyPr/>
          <a:lstStyle/>
          <a:p>
            <a:pPr algn="r" eaLnBrk="1" hangingPunct="1"/>
            <a:r>
              <a:rPr lang="fa-IR" b="1" dirty="0" smtClean="0">
                <a:solidFill>
                  <a:srgbClr val="FF0000"/>
                </a:solidFill>
                <a:cs typeface="B Lotus" pitchFamily="2" charset="-78"/>
              </a:rPr>
              <a:t>مقدمه</a:t>
            </a:r>
            <a:endParaRPr lang="en-US" b="1" dirty="0" smtClean="0">
              <a:solidFill>
                <a:srgbClr val="FF0000"/>
              </a:solidFill>
              <a:cs typeface="B Lot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565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1"/>
          <p:cNvSpPr>
            <a:spLocks noGrp="1"/>
          </p:cNvSpPr>
          <p:nvPr>
            <p:ph idx="1"/>
          </p:nvPr>
        </p:nvSpPr>
        <p:spPr>
          <a:xfrm>
            <a:off x="381000" y="1066800"/>
            <a:ext cx="7977187" cy="4572000"/>
          </a:xfrm>
        </p:spPr>
        <p:txBody>
          <a:bodyPr>
            <a:normAutofit/>
          </a:bodyPr>
          <a:lstStyle/>
          <a:p>
            <a:pPr algn="just" rtl="1" eaLnBrk="1" hangingPunct="1"/>
            <a:r>
              <a:rPr lang="fa-IR" sz="2800" b="1" dirty="0" smtClean="0">
                <a:cs typeface="B Lotus" pitchFamily="2" charset="-78"/>
              </a:rPr>
              <a:t>در بسياري از جوامع اوقات فراغت بخش مهمي از زندگي افراد است.</a:t>
            </a:r>
          </a:p>
          <a:p>
            <a:pPr algn="just" rtl="1" eaLnBrk="1" hangingPunct="1"/>
            <a:r>
              <a:rPr lang="fa-IR" sz="2800" b="1" dirty="0" smtClean="0">
                <a:cs typeface="B Lotus" pitchFamily="2" charset="-78"/>
              </a:rPr>
              <a:t>از لحاظ </a:t>
            </a:r>
            <a:r>
              <a:rPr lang="fa-IR" sz="2800" b="1" dirty="0" smtClean="0">
                <a:solidFill>
                  <a:srgbClr val="00B050"/>
                </a:solidFill>
                <a:cs typeface="B Lotus" pitchFamily="2" charset="-78"/>
              </a:rPr>
              <a:t>کمي و کيفي </a:t>
            </a:r>
            <a:r>
              <a:rPr lang="fa-IR" sz="2800" b="1" dirty="0" smtClean="0">
                <a:cs typeface="B Lotus" pitchFamily="2" charset="-78"/>
              </a:rPr>
              <a:t>داراي اهميت است.</a:t>
            </a:r>
          </a:p>
          <a:p>
            <a:pPr algn="just" rtl="1" eaLnBrk="1" hangingPunct="1"/>
            <a:r>
              <a:rPr lang="fa-IR" sz="2800" b="1" dirty="0" smtClean="0">
                <a:cs typeface="B Lotus" pitchFamily="2" charset="-78"/>
              </a:rPr>
              <a:t>احساس مسئوليت در زمان فراغت داراي اهميت است.</a:t>
            </a:r>
          </a:p>
          <a:p>
            <a:pPr algn="just" rtl="1" eaLnBrk="1" hangingPunct="1"/>
            <a:r>
              <a:rPr lang="fa-IR" sz="2800" b="1" dirty="0" smtClean="0">
                <a:cs typeface="B Lotus" pitchFamily="2" charset="-78"/>
              </a:rPr>
              <a:t>گذران اوقات فراغت از لحاظ فردي بيشتر مورد توجه قرار گرفته است و از جنبه هاي اجتماعي آن کمتر مورد توجه قرار گرفته است</a:t>
            </a:r>
            <a:endParaRPr lang="en-US" sz="2800" b="1" dirty="0" smtClean="0">
              <a:cs typeface="B Lot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179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214282" y="142852"/>
          <a:ext cx="8715436" cy="6500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322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6019800" y="1676400"/>
            <a:ext cx="2771775" cy="2967037"/>
          </a:xfrm>
        </p:spPr>
        <p:txBody>
          <a:bodyPr/>
          <a:lstStyle/>
          <a:p>
            <a:pPr algn="r" rtl="1">
              <a:buFont typeface="Wingdings" pitchFamily="2" charset="2"/>
              <a:buNone/>
            </a:pPr>
            <a:r>
              <a:rPr lang="fa-IR" dirty="0" smtClean="0">
                <a:solidFill>
                  <a:schemeClr val="tx1"/>
                </a:solidFill>
                <a:cs typeface="B Lotus" pitchFamily="2" charset="-78"/>
              </a:rPr>
              <a:t>آيا انسان ها  فعاليت هاي اوقات فراغت خود را آزادانه انتخاب مي کنند؟</a:t>
            </a:r>
            <a:endParaRPr lang="en-US" dirty="0" smtClean="0">
              <a:solidFill>
                <a:schemeClr val="tx1"/>
              </a:solidFill>
              <a:cs typeface="B Lotus" pitchFamily="2" charset="-78"/>
            </a:endParaRPr>
          </a:p>
        </p:txBody>
      </p:sp>
      <p:pic>
        <p:nvPicPr>
          <p:cNvPr id="49156" name="Picture 2" descr="http://img.irna.ir/1390/13900404/30446960/30446960-13818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87" y="685800"/>
            <a:ext cx="5638800" cy="464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18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media.farsnews.com/Media/9004/ImageNews/900425/33_900425_L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71438"/>
            <a:ext cx="4357687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AutoShape 4" descr="http://img.irna.ir/1389/13890416/41233/41233-68052.jpg"/>
          <p:cNvSpPr>
            <a:spLocks noChangeAspect="1" noChangeArrowheads="1"/>
          </p:cNvSpPr>
          <p:nvPr/>
        </p:nvSpPr>
        <p:spPr bwMode="auto">
          <a:xfrm>
            <a:off x="155575" y="-1760538"/>
            <a:ext cx="5400675" cy="3676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50180" name="Picture 5" descr="C:\Users\user\Desktop\631745133189511361651127316291731702342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71438"/>
            <a:ext cx="3929063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6" descr="C:\Users\user\Desktop\41233-680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3598863"/>
            <a:ext cx="4357687" cy="325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7" descr="C:\Users\user\Desktop\pc9cbc16468d771d3590dfe488319928ce_549720_ori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3714750"/>
            <a:ext cx="4071937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33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924800" cy="990600"/>
          </a:xfrm>
        </p:spPr>
        <p:txBody>
          <a:bodyPr>
            <a:normAutofit/>
          </a:bodyPr>
          <a:lstStyle/>
          <a:p>
            <a:pPr algn="r" rtl="1"/>
            <a:r>
              <a:rPr lang="fa-IR" sz="2800" b="1" dirty="0">
                <a:solidFill>
                  <a:srgbClr val="FF0000"/>
                </a:solidFill>
                <a:cs typeface="B Zar" pitchFamily="2" charset="-78"/>
              </a:rPr>
              <a:t>ويژگيهاي گذران اوقات فراغت در جوامع معاصر</a:t>
            </a:r>
            <a:endParaRPr lang="en-US" sz="2800" b="1" dirty="0">
              <a:solidFill>
                <a:srgbClr val="FF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077200" cy="4343400"/>
          </a:xfrm>
        </p:spPr>
        <p:txBody>
          <a:bodyPr>
            <a:normAutofit/>
          </a:bodyPr>
          <a:lstStyle/>
          <a:p>
            <a:pPr algn="just" rtl="1"/>
            <a:r>
              <a:rPr lang="fa-IR" dirty="0">
                <a:solidFill>
                  <a:schemeClr val="tx1">
                    <a:lumMod val="95000"/>
                    <a:lumOff val="5000"/>
                  </a:schemeClr>
                </a:solidFill>
                <a:cs typeface="B Zar" pitchFamily="2" charset="-78"/>
              </a:rPr>
              <a:t>تبديل اوقات فراغت به بخشي از حقوق بشر و نياز همگاني</a:t>
            </a:r>
          </a:p>
          <a:p>
            <a:pPr algn="just" rtl="1"/>
            <a:r>
              <a:rPr lang="fa-I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Zar" pitchFamily="2" charset="-78"/>
              </a:rPr>
              <a:t>افزايش </a:t>
            </a:r>
            <a:r>
              <a:rPr lang="fa-IR" dirty="0">
                <a:solidFill>
                  <a:schemeClr val="tx1">
                    <a:lumMod val="95000"/>
                    <a:lumOff val="5000"/>
                  </a:schemeClr>
                </a:solidFill>
                <a:cs typeface="B Zar" pitchFamily="2" charset="-78"/>
              </a:rPr>
              <a:t>نقش فراغت در آموزش و تكامل حيات مادي و معنوي انسان</a:t>
            </a:r>
          </a:p>
          <a:p>
            <a:pPr algn="just" rtl="1"/>
            <a:r>
              <a:rPr lang="fa-I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Zar" pitchFamily="2" charset="-78"/>
              </a:rPr>
              <a:t>تغيير </a:t>
            </a:r>
            <a:r>
              <a:rPr lang="fa-IR" dirty="0">
                <a:solidFill>
                  <a:schemeClr val="tx1">
                    <a:lumMod val="95000"/>
                    <a:lumOff val="5000"/>
                  </a:schemeClr>
                </a:solidFill>
                <a:cs typeface="B Zar" pitchFamily="2" charset="-78"/>
              </a:rPr>
              <a:t>مفهوم اوقات فراغت از باقيمانده زمان كار به هر نوع فعاليت دلخواه و مورد علاقه (</a:t>
            </a:r>
            <a:r>
              <a:rPr lang="fa-I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Zar" pitchFamily="2" charset="-78"/>
              </a:rPr>
              <a:t>شغلي و </a:t>
            </a:r>
            <a:r>
              <a:rPr lang="fa-IR" dirty="0">
                <a:solidFill>
                  <a:schemeClr val="tx1">
                    <a:lumMod val="95000"/>
                    <a:lumOff val="5000"/>
                  </a:schemeClr>
                </a:solidFill>
                <a:cs typeface="B Zar" pitchFamily="2" charset="-78"/>
              </a:rPr>
              <a:t>غير شغلي)</a:t>
            </a:r>
          </a:p>
          <a:p>
            <a:pPr algn="just" rtl="1"/>
            <a:r>
              <a:rPr lang="fa-I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Zar" pitchFamily="2" charset="-78"/>
              </a:rPr>
              <a:t>تعميم </a:t>
            </a:r>
            <a:r>
              <a:rPr lang="fa-IR" dirty="0">
                <a:solidFill>
                  <a:schemeClr val="tx1">
                    <a:lumMod val="95000"/>
                    <a:lumOff val="5000"/>
                  </a:schemeClr>
                </a:solidFill>
                <a:cs typeface="B Zar" pitchFamily="2" charset="-78"/>
              </a:rPr>
              <a:t>گذران اوقات فراغت به تمام اوقات شبانه روز، ايام هفته و فصول سال</a:t>
            </a:r>
          </a:p>
          <a:p>
            <a:pPr algn="just" rtl="1"/>
            <a:r>
              <a:rPr lang="fa-I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Zar" pitchFamily="2" charset="-78"/>
              </a:rPr>
              <a:t>تنوع </a:t>
            </a:r>
            <a:r>
              <a:rPr lang="fa-IR" dirty="0">
                <a:solidFill>
                  <a:schemeClr val="tx1">
                    <a:lumMod val="95000"/>
                    <a:lumOff val="5000"/>
                  </a:schemeClr>
                </a:solidFill>
                <a:cs typeface="B Zar" pitchFamily="2" charset="-78"/>
              </a:rPr>
              <a:t>و همگرايي شيوه هاي گذران اوقات فراغت در مقياس جهاني</a:t>
            </a:r>
          </a:p>
          <a:p>
            <a:pPr algn="just" rtl="1"/>
            <a:r>
              <a:rPr lang="fa-I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Zar" pitchFamily="2" charset="-78"/>
              </a:rPr>
              <a:t>افزايش </a:t>
            </a:r>
            <a:r>
              <a:rPr lang="fa-IR" dirty="0">
                <a:solidFill>
                  <a:schemeClr val="tx1">
                    <a:lumMod val="95000"/>
                    <a:lumOff val="5000"/>
                  </a:schemeClr>
                </a:solidFill>
                <a:cs typeface="B Zar" pitchFamily="2" charset="-78"/>
              </a:rPr>
              <a:t>نقش گذران اوقات فراغت در نظام توليد، توزيع و مصرف جامعه (صنعت اوقات فراغت)</a:t>
            </a:r>
          </a:p>
          <a:p>
            <a:pPr algn="just" rtl="1"/>
            <a:r>
              <a:rPr lang="fa-I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Zar" pitchFamily="2" charset="-78"/>
              </a:rPr>
              <a:t>ضرورت </a:t>
            </a:r>
            <a:r>
              <a:rPr lang="fa-IR" dirty="0">
                <a:solidFill>
                  <a:schemeClr val="tx1">
                    <a:lumMod val="95000"/>
                    <a:lumOff val="5000"/>
                  </a:schemeClr>
                </a:solidFill>
                <a:cs typeface="B Zar" pitchFamily="2" charset="-78"/>
              </a:rPr>
              <a:t>برنامهريزي و مديريت گذران اوقات فراغت در مقياس ملي و محلي در جهت </a:t>
            </a:r>
            <a:r>
              <a:rPr lang="fa-I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Zar" pitchFamily="2" charset="-78"/>
              </a:rPr>
              <a:t>رفاه همگاني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920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6781800" cy="457200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2800" b="1" dirty="0">
                <a:solidFill>
                  <a:srgbClr val="FF0000"/>
                </a:solidFill>
                <a:cs typeface="B Zar" pitchFamily="2" charset="-78"/>
              </a:rPr>
              <a:t>ويژگيهاي اساسي گذران اوقات فراغت جوانان</a:t>
            </a:r>
            <a:endParaRPr lang="en-US" sz="2800" b="1" dirty="0">
              <a:solidFill>
                <a:srgbClr val="FF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38200"/>
            <a:ext cx="7543800" cy="5867400"/>
          </a:xfrm>
        </p:spPr>
        <p:txBody>
          <a:bodyPr>
            <a:normAutofit lnSpcReduction="10000"/>
          </a:bodyPr>
          <a:lstStyle/>
          <a:p>
            <a:pPr algn="just" rtl="1"/>
            <a:r>
              <a:rPr lang="fa-IR" dirty="0">
                <a:cs typeface="B Zar" pitchFamily="2" charset="-78"/>
              </a:rPr>
              <a:t>وابستگي اوقات فراغت جوانان به دوره گذار آنان در چرخه زندگي و لزوم تسهيل و هدايت </a:t>
            </a:r>
            <a:r>
              <a:rPr lang="fa-IR" dirty="0" smtClean="0">
                <a:cs typeface="B Zar" pitchFamily="2" charset="-78"/>
              </a:rPr>
              <a:t>اين</a:t>
            </a:r>
            <a:r>
              <a:rPr lang="en-US" dirty="0" smtClean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روند </a:t>
            </a:r>
            <a:r>
              <a:rPr lang="fa-IR" dirty="0">
                <a:cs typeface="B Zar" pitchFamily="2" charset="-78"/>
              </a:rPr>
              <a:t>در جهت اعتلاي سرمايه انساني و اجتماعي در جامعه</a:t>
            </a:r>
          </a:p>
          <a:p>
            <a:pPr algn="just" rtl="1"/>
            <a:r>
              <a:rPr lang="fa-IR" dirty="0" smtClean="0">
                <a:cs typeface="B Zar" pitchFamily="2" charset="-78"/>
              </a:rPr>
              <a:t>وابستگي </a:t>
            </a:r>
            <a:r>
              <a:rPr lang="fa-IR" dirty="0">
                <a:cs typeface="B Zar" pitchFamily="2" charset="-78"/>
              </a:rPr>
              <a:t>اوقات فراغت جوانان به نيازهاي خاص دوره سني آنان مثل تحرك، تنوع طلبي،</a:t>
            </a:r>
          </a:p>
          <a:p>
            <a:pPr algn="just" rtl="1"/>
            <a:r>
              <a:rPr lang="fa-IR" dirty="0">
                <a:cs typeface="B Zar" pitchFamily="2" charset="-78"/>
              </a:rPr>
              <a:t>نوجويي، و استقلال طلبي، و لزوم تدارك امكانات مناسب براي </a:t>
            </a:r>
            <a:r>
              <a:rPr lang="fa-IR" dirty="0" smtClean="0">
                <a:cs typeface="B Zar" pitchFamily="2" charset="-78"/>
              </a:rPr>
              <a:t>آزادي </a:t>
            </a:r>
            <a:r>
              <a:rPr lang="fa-IR" dirty="0">
                <a:cs typeface="B Zar" pitchFamily="2" charset="-78"/>
              </a:rPr>
              <a:t>نسبي آنان و پرهيز </a:t>
            </a:r>
            <a:r>
              <a:rPr lang="fa-IR" dirty="0" smtClean="0">
                <a:cs typeface="B Zar" pitchFamily="2" charset="-78"/>
              </a:rPr>
              <a:t>از</a:t>
            </a:r>
            <a:r>
              <a:rPr lang="en-US" dirty="0" smtClean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تحميل </a:t>
            </a:r>
            <a:r>
              <a:rPr lang="fa-IR" dirty="0">
                <a:cs typeface="B Zar" pitchFamily="2" charset="-78"/>
              </a:rPr>
              <a:t>الگوهاي فراغتي بزرگسالان به آنان</a:t>
            </a:r>
          </a:p>
          <a:p>
            <a:pPr algn="just" rtl="1"/>
            <a:r>
              <a:rPr lang="fa-IR" dirty="0" smtClean="0">
                <a:cs typeface="B Zar" pitchFamily="2" charset="-78"/>
              </a:rPr>
              <a:t>وابستگي </a:t>
            </a:r>
            <a:r>
              <a:rPr lang="fa-IR" dirty="0">
                <a:cs typeface="B Zar" pitchFamily="2" charset="-78"/>
              </a:rPr>
              <a:t>شديد اوقات فراغت جوانان به احساسات و تمايزات جنسيتي و لزوم جامعنگري </a:t>
            </a:r>
            <a:r>
              <a:rPr lang="fa-IR" dirty="0" smtClean="0">
                <a:cs typeface="B Zar" pitchFamily="2" charset="-78"/>
              </a:rPr>
              <a:t>و</a:t>
            </a:r>
            <a:r>
              <a:rPr lang="en-US" dirty="0" smtClean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ژرف </a:t>
            </a:r>
            <a:r>
              <a:rPr lang="fa-IR" dirty="0">
                <a:cs typeface="B Zar" pitchFamily="2" charset="-78"/>
              </a:rPr>
              <a:t>انديشي در اين زمينه</a:t>
            </a:r>
          </a:p>
          <a:p>
            <a:pPr algn="just" rtl="1"/>
            <a:r>
              <a:rPr lang="fa-IR" dirty="0" smtClean="0">
                <a:cs typeface="B Zar" pitchFamily="2" charset="-78"/>
              </a:rPr>
              <a:t>آميختگي </a:t>
            </a:r>
            <a:r>
              <a:rPr lang="fa-IR" dirty="0">
                <a:cs typeface="B Zar" pitchFamily="2" charset="-78"/>
              </a:rPr>
              <a:t>گذران اوقات فراغت جوانان با فرايند آموزش و تحصيل و مسئوليت پذيري </a:t>
            </a:r>
            <a:r>
              <a:rPr lang="fa-IR" dirty="0" smtClean="0">
                <a:cs typeface="B Zar" pitchFamily="2" charset="-78"/>
              </a:rPr>
              <a:t>اجتماعي</a:t>
            </a:r>
            <a:endParaRPr lang="en-US" dirty="0" smtClean="0">
              <a:cs typeface="B Zar" pitchFamily="2" charset="-78"/>
            </a:endParaRPr>
          </a:p>
          <a:p>
            <a:pPr algn="r" rtl="1"/>
            <a:r>
              <a:rPr lang="fa-IR" dirty="0" smtClean="0">
                <a:cs typeface="B Zar" pitchFamily="2" charset="-78"/>
              </a:rPr>
              <a:t>وابستگي </a:t>
            </a:r>
            <a:r>
              <a:rPr lang="fa-IR" dirty="0">
                <a:cs typeface="B Zar" pitchFamily="2" charset="-78"/>
              </a:rPr>
              <a:t>اوقات فراغت جوانان به اقتصاد و فرهنگ خانواده و لزوم تقويت نهاد خانواده در جهت</a:t>
            </a:r>
            <a:r>
              <a:rPr lang="en-US" dirty="0">
                <a:cs typeface="B Zar" pitchFamily="2" charset="-78"/>
              </a:rPr>
              <a:t> </a:t>
            </a:r>
            <a:r>
              <a:rPr lang="fa-IR" dirty="0">
                <a:cs typeface="B Zar" pitchFamily="2" charset="-78"/>
              </a:rPr>
              <a:t>اعتلاي اوقات فراغت جوانان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زياد </a:t>
            </a:r>
            <a:r>
              <a:rPr lang="fa-IR" dirty="0">
                <a:cs typeface="B Zar" pitchFamily="2" charset="-78"/>
              </a:rPr>
              <a:t>بودن نسبي وقت آزاد جوانان و احتمال آسيب پذيري فردي و اجتماعي آنان، و لزوم</a:t>
            </a:r>
            <a:r>
              <a:rPr lang="en-US" dirty="0">
                <a:cs typeface="B Zar" pitchFamily="2" charset="-78"/>
              </a:rPr>
              <a:t> </a:t>
            </a:r>
            <a:r>
              <a:rPr lang="fa-IR" dirty="0">
                <a:cs typeface="B Zar" pitchFamily="2" charset="-78"/>
              </a:rPr>
              <a:t>برنامهريزي براي پرهيز از تبديل اوقات فراغت جوانان به اوقات بطالت، بيكاري و سردرگمي.</a:t>
            </a:r>
            <a:endParaRPr lang="en-US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6012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33400"/>
            <a:ext cx="6781800" cy="609600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3600" b="1" dirty="0">
                <a:solidFill>
                  <a:srgbClr val="FF0000"/>
                </a:solidFill>
                <a:cs typeface="B Zar" pitchFamily="2" charset="-78"/>
              </a:rPr>
              <a:t>رويكرد جامع گذران اوقات فراغت</a:t>
            </a:r>
            <a:endParaRPr lang="en-US" sz="3600" b="1" dirty="0">
              <a:solidFill>
                <a:srgbClr val="FF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7543800" cy="4343400"/>
          </a:xfrm>
        </p:spPr>
        <p:txBody>
          <a:bodyPr>
            <a:normAutofit fontScale="85000" lnSpcReduction="10000"/>
          </a:bodyPr>
          <a:lstStyle/>
          <a:p>
            <a:pPr algn="just" rtl="1"/>
            <a:r>
              <a:rPr lang="fa-IR" b="1" dirty="0" smtClean="0">
                <a:cs typeface="B Zar" pitchFamily="2" charset="-78"/>
              </a:rPr>
              <a:t>رويكرد </a:t>
            </a:r>
            <a:r>
              <a:rPr lang="fa-IR" b="1" dirty="0">
                <a:cs typeface="B Zar" pitchFamily="2" charset="-78"/>
              </a:rPr>
              <a:t>نظارت و كنترل</a:t>
            </a:r>
            <a:r>
              <a:rPr lang="fa-IR" dirty="0">
                <a:cs typeface="B Zar" pitchFamily="2" charset="-78"/>
              </a:rPr>
              <a:t>، هدف و نقش اصلي اوقات فراغت كمك به حفظ و دوام </a:t>
            </a:r>
            <a:r>
              <a:rPr lang="fa-IR" dirty="0" smtClean="0">
                <a:cs typeface="B Zar" pitchFamily="2" charset="-78"/>
              </a:rPr>
              <a:t>ساختار</a:t>
            </a:r>
            <a:r>
              <a:rPr lang="en-US" dirty="0" smtClean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جامعه </a:t>
            </a:r>
            <a:r>
              <a:rPr lang="fa-IR" dirty="0">
                <a:cs typeface="B Zar" pitchFamily="2" charset="-78"/>
              </a:rPr>
              <a:t>و تقويت نهادهاي رسمي آن است. بنابراين نيازها، </a:t>
            </a:r>
            <a:r>
              <a:rPr lang="fa-IR" dirty="0" smtClean="0">
                <a:cs typeface="B Zar" pitchFamily="2" charset="-78"/>
              </a:rPr>
              <a:t>خواسته</a:t>
            </a:r>
            <a:r>
              <a:rPr lang="en-US" dirty="0" smtClean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ها </a:t>
            </a:r>
            <a:r>
              <a:rPr lang="fa-IR" dirty="0">
                <a:cs typeface="B Zar" pitchFamily="2" charset="-78"/>
              </a:rPr>
              <a:t>و علايق افراد در حد </a:t>
            </a:r>
            <a:r>
              <a:rPr lang="fa-IR" dirty="0" smtClean="0">
                <a:cs typeface="B Zar" pitchFamily="2" charset="-78"/>
              </a:rPr>
              <a:t>امكان</a:t>
            </a:r>
            <a:r>
              <a:rPr lang="en-US" dirty="0" smtClean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بايد </a:t>
            </a:r>
            <a:r>
              <a:rPr lang="fa-IR" dirty="0">
                <a:cs typeface="B Zar" pitchFamily="2" charset="-78"/>
              </a:rPr>
              <a:t>در راستاي حفظ نظام ها و نهادهاي اصلي جامعه قرار گيرد و كنترل شود</a:t>
            </a:r>
            <a:r>
              <a:rPr lang="fa-IR" dirty="0" smtClean="0">
                <a:cs typeface="B Zar" pitchFamily="2" charset="-78"/>
              </a:rPr>
              <a:t>.</a:t>
            </a:r>
            <a:endParaRPr lang="en-US" dirty="0" smtClean="0">
              <a:cs typeface="B Zar" pitchFamily="2" charset="-78"/>
            </a:endParaRPr>
          </a:p>
          <a:p>
            <a:pPr algn="just" rtl="1"/>
            <a:endParaRPr lang="fa-IR" dirty="0">
              <a:cs typeface="B Zar" pitchFamily="2" charset="-78"/>
            </a:endParaRPr>
          </a:p>
          <a:p>
            <a:pPr algn="just" rtl="1"/>
            <a:r>
              <a:rPr lang="fa-IR" b="1" dirty="0" smtClean="0">
                <a:cs typeface="B Zar" pitchFamily="2" charset="-78"/>
              </a:rPr>
              <a:t>رويكرد </a:t>
            </a:r>
            <a:r>
              <a:rPr lang="fa-IR" b="1" dirty="0">
                <a:cs typeface="B Zar" pitchFamily="2" charset="-78"/>
              </a:rPr>
              <a:t>ليبرالي،</a:t>
            </a:r>
            <a:r>
              <a:rPr lang="fa-IR" dirty="0">
                <a:cs typeface="B Zar" pitchFamily="2" charset="-78"/>
              </a:rPr>
              <a:t>اوقات فراغت، به عنوان بخشي از آزاديها و حقوق فردي محسوب </a:t>
            </a:r>
            <a:r>
              <a:rPr lang="fa-IR" dirty="0" smtClean="0">
                <a:cs typeface="B Zar" pitchFamily="2" charset="-78"/>
              </a:rPr>
              <a:t>مي شود</a:t>
            </a:r>
            <a:r>
              <a:rPr lang="en-US" dirty="0" smtClean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كه </a:t>
            </a:r>
            <a:r>
              <a:rPr lang="fa-IR" dirty="0">
                <a:cs typeface="B Zar" pitchFamily="2" charset="-78"/>
              </a:rPr>
              <a:t>بايد در جهت تأمين حداكثر نيازها و تمايلات فرد سازمان داده شود و از اينرو كمتر </a:t>
            </a:r>
            <a:r>
              <a:rPr lang="fa-IR" dirty="0" smtClean="0">
                <a:cs typeface="B Zar" pitchFamily="2" charset="-78"/>
              </a:rPr>
              <a:t>به</a:t>
            </a:r>
            <a:r>
              <a:rPr lang="en-US" dirty="0" smtClean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اهداف </a:t>
            </a:r>
            <a:r>
              <a:rPr lang="fa-IR" dirty="0">
                <a:cs typeface="B Zar" pitchFamily="2" charset="-78"/>
              </a:rPr>
              <a:t>و وظايف </a:t>
            </a:r>
            <a:r>
              <a:rPr lang="fa-IR" dirty="0" smtClean="0">
                <a:cs typeface="B Zar" pitchFamily="2" charset="-78"/>
              </a:rPr>
              <a:t>اجتماعي </a:t>
            </a:r>
            <a:r>
              <a:rPr lang="fa-IR" dirty="0">
                <a:cs typeface="B Zar" pitchFamily="2" charset="-78"/>
              </a:rPr>
              <a:t>معطوف است</a:t>
            </a:r>
            <a:r>
              <a:rPr lang="fa-IR" dirty="0" smtClean="0">
                <a:cs typeface="B Zar" pitchFamily="2" charset="-78"/>
              </a:rPr>
              <a:t>.</a:t>
            </a:r>
            <a:endParaRPr lang="en-US" dirty="0" smtClean="0">
              <a:cs typeface="B Zar" pitchFamily="2" charset="-78"/>
            </a:endParaRPr>
          </a:p>
          <a:p>
            <a:pPr algn="just" rtl="1"/>
            <a:endParaRPr lang="fa-IR" dirty="0">
              <a:cs typeface="B Zar" pitchFamily="2" charset="-78"/>
            </a:endParaRPr>
          </a:p>
          <a:p>
            <a:pPr algn="just" rtl="1"/>
            <a:r>
              <a:rPr lang="fa-IR" b="1" dirty="0" smtClean="0">
                <a:cs typeface="B Zar" pitchFamily="2" charset="-78"/>
              </a:rPr>
              <a:t>رويكرد </a:t>
            </a:r>
            <a:r>
              <a:rPr lang="fa-IR" b="1" dirty="0">
                <a:cs typeface="B Zar" pitchFamily="2" charset="-78"/>
              </a:rPr>
              <a:t>ارتقايي </a:t>
            </a:r>
            <a:r>
              <a:rPr lang="fa-IR" dirty="0">
                <a:cs typeface="B Zar" pitchFamily="2" charset="-78"/>
              </a:rPr>
              <a:t>(يا جامع يا تكاملي) گذران اوقات فراغت به تأمين حداكثر نيازهاي اساسي </a:t>
            </a:r>
            <a:r>
              <a:rPr lang="fa-IR" dirty="0" smtClean="0">
                <a:cs typeface="B Zar" pitchFamily="2" charset="-78"/>
              </a:rPr>
              <a:t>انسان</a:t>
            </a:r>
            <a:r>
              <a:rPr lang="en-US" dirty="0" smtClean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(مادي </a:t>
            </a:r>
            <a:r>
              <a:rPr lang="fa-IR" dirty="0">
                <a:cs typeface="B Zar" pitchFamily="2" charset="-78"/>
              </a:rPr>
              <a:t>و معنوي) در عرصه فردي و اجتماعي نظر دارد. از جمله نيازهاي اساسي </a:t>
            </a:r>
            <a:r>
              <a:rPr lang="fa-IR" dirty="0" smtClean="0">
                <a:cs typeface="B Zar" pitchFamily="2" charset="-78"/>
              </a:rPr>
              <a:t>مي توان </a:t>
            </a:r>
            <a:r>
              <a:rPr lang="fa-IR" dirty="0">
                <a:cs typeface="B Zar" pitchFamily="2" charset="-78"/>
              </a:rPr>
              <a:t>به </a:t>
            </a:r>
            <a:r>
              <a:rPr lang="fa-IR" dirty="0" smtClean="0">
                <a:cs typeface="B Zar" pitchFamily="2" charset="-78"/>
              </a:rPr>
              <a:t>حفظ</a:t>
            </a:r>
            <a:r>
              <a:rPr lang="en-US" dirty="0" smtClean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سلامت </a:t>
            </a:r>
            <a:r>
              <a:rPr lang="fa-IR" dirty="0">
                <a:cs typeface="B Zar" pitchFamily="2" charset="-78"/>
              </a:rPr>
              <a:t>جسمي و رواني، </a:t>
            </a:r>
            <a:r>
              <a:rPr lang="fa-IR" dirty="0" smtClean="0">
                <a:cs typeface="B Zar" pitchFamily="2" charset="-78"/>
              </a:rPr>
              <a:t>تعالي </a:t>
            </a:r>
            <a:r>
              <a:rPr lang="fa-IR" dirty="0">
                <a:cs typeface="B Zar" pitchFamily="2" charset="-78"/>
              </a:rPr>
              <a:t>ديني و اخلاقي، رشد استقلال و خودشكوفايي، گسترش </a:t>
            </a:r>
            <a:r>
              <a:rPr lang="fa-IR" dirty="0" smtClean="0">
                <a:cs typeface="B Zar" pitchFamily="2" charset="-78"/>
              </a:rPr>
              <a:t>اعتقادات،</a:t>
            </a:r>
            <a:r>
              <a:rPr lang="en-US" dirty="0" smtClean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دانش </a:t>
            </a:r>
            <a:r>
              <a:rPr lang="fa-IR" dirty="0">
                <a:cs typeface="B Zar" pitchFamily="2" charset="-78"/>
              </a:rPr>
              <a:t>و آگاهي، پرورش عواطف عالي، تقويت هويت ملي، ديني و فرهنگي، گسترش </a:t>
            </a:r>
            <a:r>
              <a:rPr lang="fa-IR" dirty="0" smtClean="0">
                <a:cs typeface="B Zar" pitchFamily="2" charset="-78"/>
              </a:rPr>
              <a:t>روحيه</a:t>
            </a:r>
            <a:r>
              <a:rPr lang="en-US" dirty="0" smtClean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صلح</a:t>
            </a:r>
            <a:r>
              <a:rPr lang="en-US" dirty="0" smtClean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طلبي </a:t>
            </a:r>
            <a:r>
              <a:rPr lang="fa-IR" dirty="0">
                <a:cs typeface="B Zar" pitchFamily="2" charset="-78"/>
              </a:rPr>
              <a:t>و همكاري </a:t>
            </a:r>
            <a:r>
              <a:rPr lang="fa-IR" dirty="0" smtClean="0">
                <a:cs typeface="B Zar" pitchFamily="2" charset="-78"/>
              </a:rPr>
              <a:t>بين</a:t>
            </a:r>
            <a:r>
              <a:rPr lang="en-US" dirty="0" smtClean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المللي</a:t>
            </a:r>
            <a:r>
              <a:rPr lang="fa-IR" dirty="0">
                <a:cs typeface="B Zar" pitchFamily="2" charset="-78"/>
              </a:rPr>
              <a:t>، حفاظت از منابع زيست و ميراث فرهنگي و... اشاره كرد.</a:t>
            </a:r>
            <a:endParaRPr lang="en-US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7970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4277263"/>
              </p:ext>
            </p:extLst>
          </p:nvPr>
        </p:nvGraphicFramePr>
        <p:xfrm>
          <a:off x="381000" y="381000"/>
          <a:ext cx="84582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216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156" y="0"/>
            <a:ext cx="9027755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017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66" y="0"/>
            <a:ext cx="915226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342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33400"/>
            <a:ext cx="6781800" cy="533400"/>
          </a:xfrm>
        </p:spPr>
        <p:txBody>
          <a:bodyPr>
            <a:normAutofit/>
          </a:bodyPr>
          <a:lstStyle/>
          <a:p>
            <a:pPr algn="r" rtl="1"/>
            <a:r>
              <a:rPr lang="fa-IR" sz="2800" b="1" dirty="0">
                <a:solidFill>
                  <a:srgbClr val="FF0000"/>
                </a:solidFill>
                <a:cs typeface="B Zar" pitchFamily="2" charset="-78"/>
              </a:rPr>
              <a:t>فرايند برنامه ريزي گذران اوقات فراغت</a:t>
            </a:r>
            <a:endParaRPr lang="en-US" sz="2800" dirty="0">
              <a:solidFill>
                <a:srgbClr val="FF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7543800" cy="1676400"/>
          </a:xfrm>
        </p:spPr>
        <p:txBody>
          <a:bodyPr/>
          <a:lstStyle/>
          <a:p>
            <a:pPr algn="just" rtl="1"/>
            <a:r>
              <a:rPr lang="fa-IR" dirty="0">
                <a:cs typeface="B Zar" pitchFamily="2" charset="-78"/>
              </a:rPr>
              <a:t>فرايند برنامه ريزي براي گذران اوقات فراغت، از لحاظ نظري، </a:t>
            </a:r>
            <a:r>
              <a:rPr lang="fa-IR" dirty="0" smtClean="0">
                <a:cs typeface="B Zar" pitchFamily="2" charset="-78"/>
              </a:rPr>
              <a:t>يك مدل </a:t>
            </a:r>
            <a:r>
              <a:rPr lang="fa-IR" dirty="0">
                <a:cs typeface="B Zar" pitchFamily="2" charset="-78"/>
              </a:rPr>
              <a:t>بسيار ساده است كه بر </a:t>
            </a:r>
            <a:r>
              <a:rPr lang="fa-IR" dirty="0" smtClean="0">
                <a:cs typeface="B Zar" pitchFamily="2" charset="-78"/>
              </a:rPr>
              <a:t>رويكرد چرخه اي </a:t>
            </a:r>
            <a:r>
              <a:rPr lang="fa-IR" dirty="0">
                <a:cs typeface="B Zar" pitchFamily="2" charset="-78"/>
              </a:rPr>
              <a:t>و چهار مرحلهاي استوار است. بر اساس اين رويكرد، نيازها و خواستهاي فراغتي </a:t>
            </a:r>
            <a:r>
              <a:rPr lang="fa-IR" dirty="0" smtClean="0">
                <a:cs typeface="B Zar" pitchFamily="2" charset="-78"/>
              </a:rPr>
              <a:t>جامعه مشخص </a:t>
            </a:r>
            <a:r>
              <a:rPr lang="fa-IR" dirty="0">
                <a:cs typeface="B Zar" pitchFamily="2" charset="-78"/>
              </a:rPr>
              <a:t>و </a:t>
            </a:r>
            <a:r>
              <a:rPr lang="fa-IR" dirty="0" smtClean="0">
                <a:cs typeface="B Zar" pitchFamily="2" charset="-78"/>
              </a:rPr>
              <a:t>براساس </a:t>
            </a:r>
            <a:r>
              <a:rPr lang="fa-IR" dirty="0">
                <a:cs typeface="B Zar" pitchFamily="2" charset="-78"/>
              </a:rPr>
              <a:t>منابع موجود، تسهيلات يا خدمات مورد نياز انتخاب </a:t>
            </a:r>
            <a:r>
              <a:rPr lang="fa-IR" dirty="0" smtClean="0">
                <a:cs typeface="B Zar" pitchFamily="2" charset="-78"/>
              </a:rPr>
              <a:t>مي شوند</a:t>
            </a:r>
            <a:r>
              <a:rPr lang="fa-IR" dirty="0">
                <a:cs typeface="B Zar" pitchFamily="2" charset="-78"/>
              </a:rPr>
              <a:t>.</a:t>
            </a:r>
            <a:endParaRPr lang="en-US" dirty="0">
              <a:cs typeface="B Zar" pitchFamily="2" charset="-78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94" y="3276601"/>
            <a:ext cx="6097582" cy="267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89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30324" y="-1230325"/>
            <a:ext cx="6835753" cy="9296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538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b="1" dirty="0"/>
              <a:t>نقشنهادهاي محلي و تشكل ها در تدارك خدمات فراغتي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876299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536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-11113"/>
            <a:ext cx="8381999" cy="688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441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490538"/>
            <a:ext cx="8677275" cy="587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344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7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550" y="1196975"/>
            <a:ext cx="6553200" cy="448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79" name="Picture 8" descr="2r242vl[1]"/>
          <p:cNvPicPr>
            <a:picLocks noChangeAspect="1" noChangeArrowheads="1"/>
          </p:cNvPicPr>
          <p:nvPr/>
        </p:nvPicPr>
        <p:blipFill>
          <a:blip r:embed="rId3" cstate="print">
            <a:lum bright="-42000" contrast="10000"/>
          </a:blip>
          <a:srcRect/>
          <a:stretch>
            <a:fillRect/>
          </a:stretch>
        </p:blipFill>
        <p:spPr bwMode="auto">
          <a:xfrm rot="6542738">
            <a:off x="78582" y="3674269"/>
            <a:ext cx="3186112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5780" name="Group 38"/>
          <p:cNvGrpSpPr>
            <a:grpSpLocks/>
          </p:cNvGrpSpPr>
          <p:nvPr/>
        </p:nvGrpSpPr>
        <p:grpSpPr bwMode="auto">
          <a:xfrm>
            <a:off x="107950" y="115888"/>
            <a:ext cx="8928100" cy="6554787"/>
            <a:chOff x="68" y="73"/>
            <a:chExt cx="5624" cy="4129"/>
          </a:xfrm>
        </p:grpSpPr>
        <p:grpSp>
          <p:nvGrpSpPr>
            <p:cNvPr id="75781" name="Group 39"/>
            <p:cNvGrpSpPr>
              <a:grpSpLocks/>
            </p:cNvGrpSpPr>
            <p:nvPr/>
          </p:nvGrpSpPr>
          <p:grpSpPr bwMode="auto">
            <a:xfrm>
              <a:off x="68" y="73"/>
              <a:ext cx="5262" cy="3130"/>
              <a:chOff x="68" y="73"/>
              <a:chExt cx="5262" cy="3130"/>
            </a:xfrm>
          </p:grpSpPr>
          <p:pic>
            <p:nvPicPr>
              <p:cNvPr id="75789" name="Picture 40" descr="0286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-12000" contrast="42000"/>
              </a:blip>
              <a:srcRect l="2071" t="3923" r="96840" b="81934"/>
              <a:stretch>
                <a:fillRect/>
              </a:stretch>
            </p:blipFill>
            <p:spPr bwMode="auto">
              <a:xfrm>
                <a:off x="249" y="73"/>
                <a:ext cx="46" cy="313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pic>
            <p:nvPicPr>
              <p:cNvPr id="75790" name="Picture 41" descr="0286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-12000" contrast="42000"/>
              </a:blip>
              <a:srcRect l="2071" t="3923" r="96863" b="87343"/>
              <a:stretch>
                <a:fillRect/>
              </a:stretch>
            </p:blipFill>
            <p:spPr bwMode="auto">
              <a:xfrm>
                <a:off x="340" y="73"/>
                <a:ext cx="45" cy="19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pic>
            <p:nvPicPr>
              <p:cNvPr id="75791" name="Picture 42" descr="0286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-12000" contrast="42000"/>
              </a:blip>
              <a:srcRect l="2071" t="3923" r="96840" b="90747"/>
              <a:stretch>
                <a:fillRect/>
              </a:stretch>
            </p:blipFill>
            <p:spPr bwMode="auto">
              <a:xfrm>
                <a:off x="430" y="73"/>
                <a:ext cx="46" cy="118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pic>
            <p:nvPicPr>
              <p:cNvPr id="75792" name="Picture 43" descr="0286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-12000" contrast="42000"/>
              </a:blip>
              <a:srcRect l="3923" t="96620" r="68689" b="2071"/>
              <a:stretch>
                <a:fillRect/>
              </a:stretch>
            </p:blipFill>
            <p:spPr bwMode="auto">
              <a:xfrm>
                <a:off x="68" y="434"/>
                <a:ext cx="5262" cy="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pic>
            <p:nvPicPr>
              <p:cNvPr id="75793" name="Picture 44" descr="0286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-12000" contrast="42000"/>
              </a:blip>
              <a:srcRect l="3923" t="96620" r="68689" b="2071"/>
              <a:stretch>
                <a:fillRect/>
              </a:stretch>
            </p:blipFill>
            <p:spPr bwMode="auto">
              <a:xfrm>
                <a:off x="68" y="346"/>
                <a:ext cx="5262" cy="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pic>
            <p:nvPicPr>
              <p:cNvPr id="75794" name="Picture 45" descr="0286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-12000" contrast="42000"/>
              </a:blip>
              <a:srcRect l="3923" t="96620" r="68689" b="2071"/>
              <a:stretch>
                <a:fillRect/>
              </a:stretch>
            </p:blipFill>
            <p:spPr bwMode="auto">
              <a:xfrm>
                <a:off x="68" y="255"/>
                <a:ext cx="5262" cy="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</p:grpSp>
        <p:grpSp>
          <p:nvGrpSpPr>
            <p:cNvPr id="75782" name="Group 46"/>
            <p:cNvGrpSpPr>
              <a:grpSpLocks/>
            </p:cNvGrpSpPr>
            <p:nvPr/>
          </p:nvGrpSpPr>
          <p:grpSpPr bwMode="auto">
            <a:xfrm>
              <a:off x="430" y="1071"/>
              <a:ext cx="5262" cy="3131"/>
              <a:chOff x="430" y="1071"/>
              <a:chExt cx="5262" cy="3131"/>
            </a:xfrm>
          </p:grpSpPr>
          <p:pic>
            <p:nvPicPr>
              <p:cNvPr id="75783" name="Picture 47" descr="0286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-12000" contrast="42000"/>
              </a:blip>
              <a:srcRect l="3923" t="96620" r="68689" b="2071"/>
              <a:stretch>
                <a:fillRect/>
              </a:stretch>
            </p:blipFill>
            <p:spPr bwMode="auto">
              <a:xfrm>
                <a:off x="430" y="3972"/>
                <a:ext cx="5262" cy="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pic>
            <p:nvPicPr>
              <p:cNvPr id="75784" name="Picture 48" descr="0286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-12000" contrast="42000"/>
              </a:blip>
              <a:srcRect l="3923" t="96620" r="68689" b="2071"/>
              <a:stretch>
                <a:fillRect/>
              </a:stretch>
            </p:blipFill>
            <p:spPr bwMode="auto">
              <a:xfrm>
                <a:off x="430" y="3884"/>
                <a:ext cx="5262" cy="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pic>
            <p:nvPicPr>
              <p:cNvPr id="75785" name="Picture 49" descr="0286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-12000" contrast="42000"/>
              </a:blip>
              <a:srcRect l="3923" t="96620" r="68689" b="2071"/>
              <a:stretch>
                <a:fillRect/>
              </a:stretch>
            </p:blipFill>
            <p:spPr bwMode="auto">
              <a:xfrm>
                <a:off x="430" y="3793"/>
                <a:ext cx="5262" cy="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pic>
            <p:nvPicPr>
              <p:cNvPr id="75786" name="Picture 50" descr="0286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-12000" contrast="42000"/>
              </a:blip>
              <a:srcRect l="2071" t="3923" r="96840" b="81934"/>
              <a:stretch>
                <a:fillRect/>
              </a:stretch>
            </p:blipFill>
            <p:spPr bwMode="auto">
              <a:xfrm>
                <a:off x="5465" y="1071"/>
                <a:ext cx="46" cy="313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pic>
            <p:nvPicPr>
              <p:cNvPr id="75787" name="Picture 51" descr="0286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-12000" contrast="42000"/>
              </a:blip>
              <a:srcRect l="2071" t="3923" r="96863" b="87343"/>
              <a:stretch>
                <a:fillRect/>
              </a:stretch>
            </p:blipFill>
            <p:spPr bwMode="auto">
              <a:xfrm>
                <a:off x="5375" y="2269"/>
                <a:ext cx="45" cy="19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pic>
            <p:nvPicPr>
              <p:cNvPr id="75788" name="Picture 52" descr="0286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-12000" contrast="42000"/>
              </a:blip>
              <a:srcRect l="2071" t="3923" r="96840" b="90747"/>
              <a:stretch>
                <a:fillRect/>
              </a:stretch>
            </p:blipFill>
            <p:spPr bwMode="auto">
              <a:xfrm>
                <a:off x="5292" y="3021"/>
                <a:ext cx="46" cy="118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388659928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1156</TotalTime>
  <Words>3238</Words>
  <Application>Microsoft Office PowerPoint</Application>
  <PresentationFormat>On-screen Show (4:3)</PresentationFormat>
  <Paragraphs>305</Paragraphs>
  <Slides>69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69</vt:i4>
      </vt:variant>
    </vt:vector>
  </HeadingPairs>
  <TitlesOfParts>
    <vt:vector size="86" baseType="lpstr">
      <vt:lpstr>Arial</vt:lpstr>
      <vt:lpstr>B Lotus</vt:lpstr>
      <vt:lpstr>B Nazanin</vt:lpstr>
      <vt:lpstr>B Titr</vt:lpstr>
      <vt:lpstr>B Zar</vt:lpstr>
      <vt:lpstr>Calibri</vt:lpstr>
      <vt:lpstr>Impact</vt:lpstr>
      <vt:lpstr>Times New Roman</vt:lpstr>
      <vt:lpstr>Titr</vt:lpstr>
      <vt:lpstr>Trebuchet MS</vt:lpstr>
      <vt:lpstr>Tw Cen MT</vt:lpstr>
      <vt:lpstr>Wingdings</vt:lpstr>
      <vt:lpstr>Wingdings 2</vt:lpstr>
      <vt:lpstr>Zar</vt:lpstr>
      <vt:lpstr>NewsPrint</vt:lpstr>
      <vt:lpstr>Median</vt:lpstr>
      <vt:lpstr>Opulent</vt:lpstr>
      <vt:lpstr>PowerPoint Presentation</vt:lpstr>
      <vt:lpstr>PowerPoint Presentation</vt:lpstr>
      <vt:lpstr>PowerPoint Presentation</vt:lpstr>
      <vt:lpstr>امتحان درس سیاستگذاری جهانگردی</vt:lpstr>
      <vt:lpstr>PowerPoint Presentation</vt:lpstr>
      <vt:lpstr>PowerPoint Presentation</vt:lpstr>
      <vt:lpstr>PowerPoint Presentation</vt:lpstr>
      <vt:lpstr>خط مشي چيست؟</vt:lpstr>
      <vt:lpstr>تعاريف</vt:lpstr>
      <vt:lpstr>تعريف خط مشي گذاري</vt:lpstr>
      <vt:lpstr>خط و مشی گذاری گردشگری</vt:lpstr>
      <vt:lpstr>PowerPoint Presentation</vt:lpstr>
      <vt:lpstr>PowerPoint Presentation</vt:lpstr>
      <vt:lpstr>چه چيزي از تحليل خط مشي گذاري مي تواند آموخته شود؟</vt:lpstr>
      <vt:lpstr>دلايل خط مشي؟</vt:lpstr>
      <vt:lpstr>تجزيه و تحليل خط مشي</vt:lpstr>
      <vt:lpstr>تجزيه تحليل خط مشي گردشگري به عنوان يك هنر يا مهارت؟! </vt:lpstr>
      <vt:lpstr>PowerPoint Presentation</vt:lpstr>
      <vt:lpstr>PowerPoint Presentation</vt:lpstr>
      <vt:lpstr>تعريف خط مشي گردشگري</vt:lpstr>
      <vt:lpstr>تعريف خط مشي گردشگري</vt:lpstr>
      <vt:lpstr>اجزاي خط مشي ها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رابطه بين جهاني شدن، گردشگري و اصالت بخشي فرهنگي</vt:lpstr>
      <vt:lpstr>PowerPoint Presentation</vt:lpstr>
      <vt:lpstr>PowerPoint Presentation</vt:lpstr>
      <vt:lpstr>PowerPoint Presentation</vt:lpstr>
      <vt:lpstr>PowerPoint Presentation</vt:lpstr>
      <vt:lpstr>هدف نهایی از خط مشی گردشگری</vt:lpstr>
      <vt:lpstr>هدف نهایی از خط مشی گردشگری</vt:lpstr>
      <vt:lpstr>محاسن خط و مشی</vt:lpstr>
      <vt:lpstr>مدل های خط و مشی گذاری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مرحله اول: شناخت و درک مسئله عمومی</vt:lpstr>
      <vt:lpstr>مرحله دوم: دستور کار</vt:lpstr>
      <vt:lpstr>مرحله سوم:طراحی و شکل گیری</vt:lpstr>
      <vt:lpstr>مرحله چهارم:اجرای خط و مشی</vt:lpstr>
      <vt:lpstr>مرحله پنجم: ارزیابی خط و مشی</vt:lpstr>
      <vt:lpstr>مرحله ششم:اصلاح، تغییر  یا خاتمه خط و مشی</vt:lpstr>
      <vt:lpstr>چرا چالش زیادی در توسعه خط مشی وجود دارد؟ </vt:lpstr>
      <vt:lpstr>PowerPoint Presentation</vt:lpstr>
      <vt:lpstr>مقدمه</vt:lpstr>
      <vt:lpstr>PowerPoint Presentation</vt:lpstr>
      <vt:lpstr>PowerPoint Presentation</vt:lpstr>
      <vt:lpstr>PowerPoint Presentation</vt:lpstr>
      <vt:lpstr>PowerPoint Presentation</vt:lpstr>
      <vt:lpstr>ويژگيهاي گذران اوقات فراغت در جوامع معاصر</vt:lpstr>
      <vt:lpstr>ويژگيهاي اساسي گذران اوقات فراغت جوانان</vt:lpstr>
      <vt:lpstr>رويكرد جامع گذران اوقات فراغت</vt:lpstr>
      <vt:lpstr>PowerPoint Presentation</vt:lpstr>
      <vt:lpstr>PowerPoint Presentation</vt:lpstr>
      <vt:lpstr>PowerPoint Presentation</vt:lpstr>
      <vt:lpstr>فرايند برنامه ريزي گذران اوقات فراغت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Admin</cp:lastModifiedBy>
  <cp:revision>93</cp:revision>
  <cp:lastPrinted>2016-11-21T06:14:43Z</cp:lastPrinted>
  <dcterms:created xsi:type="dcterms:W3CDTF">2014-04-06T18:20:44Z</dcterms:created>
  <dcterms:modified xsi:type="dcterms:W3CDTF">2019-04-07T05:34:45Z</dcterms:modified>
</cp:coreProperties>
</file>