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8" r:id="rId3"/>
    <p:sldId id="259" r:id="rId4"/>
    <p:sldId id="260" r:id="rId5"/>
    <p:sldId id="261" r:id="rId6"/>
    <p:sldId id="262" r:id="rId7"/>
    <p:sldId id="263" r:id="rId8"/>
    <p:sldId id="264" r:id="rId9"/>
    <p:sldId id="265" r:id="rId10"/>
    <p:sldId id="266" r:id="rId11"/>
    <p:sldId id="267" r:id="rId12"/>
    <p:sldId id="268" r:id="rId13"/>
    <p:sldId id="269" r:id="rId14"/>
    <p:sldId id="275" r:id="rId15"/>
    <p:sldId id="276" r:id="rId16"/>
  </p:sldIdLst>
  <p:sldSz cx="12192000" cy="6858000"/>
  <p:notesSz cx="6858000" cy="9144000"/>
  <p:defaultTextStyle>
    <a:defPPr>
      <a:defRPr lang="fa-I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0DC43-3840-4A68-88B8-B81391663E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a-IR"/>
          </a:p>
        </p:txBody>
      </p:sp>
      <p:sp>
        <p:nvSpPr>
          <p:cNvPr id="3" name="Subtitle 2">
            <a:extLst>
              <a:ext uri="{FF2B5EF4-FFF2-40B4-BE49-F238E27FC236}">
                <a16:creationId xmlns:a16="http://schemas.microsoft.com/office/drawing/2014/main" id="{45D15F36-4789-49C5-971F-93BFAC49C1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a-IR"/>
          </a:p>
        </p:txBody>
      </p:sp>
      <p:sp>
        <p:nvSpPr>
          <p:cNvPr id="4" name="Date Placeholder 3">
            <a:extLst>
              <a:ext uri="{FF2B5EF4-FFF2-40B4-BE49-F238E27FC236}">
                <a16:creationId xmlns:a16="http://schemas.microsoft.com/office/drawing/2014/main" id="{DE8F8476-AB5D-4802-A6AF-4675D7D82CF5}"/>
              </a:ext>
            </a:extLst>
          </p:cNvPr>
          <p:cNvSpPr>
            <a:spLocks noGrp="1"/>
          </p:cNvSpPr>
          <p:nvPr>
            <p:ph type="dt" sz="half" idx="10"/>
          </p:nvPr>
        </p:nvSpPr>
        <p:spPr/>
        <p:txBody>
          <a:bodyPr/>
          <a:lstStyle/>
          <a:p>
            <a:fld id="{F262750C-57DF-4058-90BC-B7FC7AF7D5FB}" type="datetimeFigureOut">
              <a:rPr lang="fa-IR" smtClean="0"/>
              <a:t>21/10/1441</a:t>
            </a:fld>
            <a:endParaRPr lang="fa-IR"/>
          </a:p>
        </p:txBody>
      </p:sp>
      <p:sp>
        <p:nvSpPr>
          <p:cNvPr id="5" name="Footer Placeholder 4">
            <a:extLst>
              <a:ext uri="{FF2B5EF4-FFF2-40B4-BE49-F238E27FC236}">
                <a16:creationId xmlns:a16="http://schemas.microsoft.com/office/drawing/2014/main" id="{B4B88920-18B6-4B4C-A1F8-F51EC2BACC23}"/>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id="{13A27C8D-975A-4F57-84FC-5BDB20F965D7}"/>
              </a:ext>
            </a:extLst>
          </p:cNvPr>
          <p:cNvSpPr>
            <a:spLocks noGrp="1"/>
          </p:cNvSpPr>
          <p:nvPr>
            <p:ph type="sldNum" sz="quarter" idx="12"/>
          </p:nvPr>
        </p:nvSpPr>
        <p:spPr/>
        <p:txBody>
          <a:bodyPr/>
          <a:lstStyle/>
          <a:p>
            <a:fld id="{9C82BAFA-B63C-4ACC-8069-07A8AA73EE84}" type="slidenum">
              <a:rPr lang="fa-IR" smtClean="0"/>
              <a:t>‹#›</a:t>
            </a:fld>
            <a:endParaRPr lang="fa-IR"/>
          </a:p>
        </p:txBody>
      </p:sp>
    </p:spTree>
    <p:extLst>
      <p:ext uri="{BB962C8B-B14F-4D97-AF65-F5344CB8AC3E}">
        <p14:creationId xmlns:p14="http://schemas.microsoft.com/office/powerpoint/2010/main" val="2250465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EEDAB-4EB4-4764-B677-D9C78B966108}"/>
              </a:ext>
            </a:extLst>
          </p:cNvPr>
          <p:cNvSpPr>
            <a:spLocks noGrp="1"/>
          </p:cNvSpPr>
          <p:nvPr>
            <p:ph type="title"/>
          </p:nvPr>
        </p:nvSpPr>
        <p:spPr/>
        <p:txBody>
          <a:bodyPr/>
          <a:lstStyle/>
          <a:p>
            <a:r>
              <a:rPr lang="en-US"/>
              <a:t>Click to edit Master title style</a:t>
            </a:r>
            <a:endParaRPr lang="fa-IR"/>
          </a:p>
        </p:txBody>
      </p:sp>
      <p:sp>
        <p:nvSpPr>
          <p:cNvPr id="3" name="Content Placeholder 2">
            <a:extLst>
              <a:ext uri="{FF2B5EF4-FFF2-40B4-BE49-F238E27FC236}">
                <a16:creationId xmlns:a16="http://schemas.microsoft.com/office/drawing/2014/main" id="{922C9323-7615-4527-82D9-2E343AC5B2B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a:extLst>
              <a:ext uri="{FF2B5EF4-FFF2-40B4-BE49-F238E27FC236}">
                <a16:creationId xmlns:a16="http://schemas.microsoft.com/office/drawing/2014/main" id="{87A87B6B-5520-4289-8D0D-1A333FF82F64}"/>
              </a:ext>
            </a:extLst>
          </p:cNvPr>
          <p:cNvSpPr>
            <a:spLocks noGrp="1"/>
          </p:cNvSpPr>
          <p:nvPr>
            <p:ph type="dt" sz="half" idx="10"/>
          </p:nvPr>
        </p:nvSpPr>
        <p:spPr/>
        <p:txBody>
          <a:bodyPr/>
          <a:lstStyle/>
          <a:p>
            <a:fld id="{F262750C-57DF-4058-90BC-B7FC7AF7D5FB}" type="datetimeFigureOut">
              <a:rPr lang="fa-IR" smtClean="0"/>
              <a:t>21/10/1441</a:t>
            </a:fld>
            <a:endParaRPr lang="fa-IR"/>
          </a:p>
        </p:txBody>
      </p:sp>
      <p:sp>
        <p:nvSpPr>
          <p:cNvPr id="5" name="Footer Placeholder 4">
            <a:extLst>
              <a:ext uri="{FF2B5EF4-FFF2-40B4-BE49-F238E27FC236}">
                <a16:creationId xmlns:a16="http://schemas.microsoft.com/office/drawing/2014/main" id="{4392B158-337B-4DA1-9AD4-641A88121918}"/>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id="{6F426533-288B-45D5-8DC9-FE7F94DDC044}"/>
              </a:ext>
            </a:extLst>
          </p:cNvPr>
          <p:cNvSpPr>
            <a:spLocks noGrp="1"/>
          </p:cNvSpPr>
          <p:nvPr>
            <p:ph type="sldNum" sz="quarter" idx="12"/>
          </p:nvPr>
        </p:nvSpPr>
        <p:spPr/>
        <p:txBody>
          <a:bodyPr/>
          <a:lstStyle/>
          <a:p>
            <a:fld id="{9C82BAFA-B63C-4ACC-8069-07A8AA73EE84}" type="slidenum">
              <a:rPr lang="fa-IR" smtClean="0"/>
              <a:t>‹#›</a:t>
            </a:fld>
            <a:endParaRPr lang="fa-IR"/>
          </a:p>
        </p:txBody>
      </p:sp>
    </p:spTree>
    <p:extLst>
      <p:ext uri="{BB962C8B-B14F-4D97-AF65-F5344CB8AC3E}">
        <p14:creationId xmlns:p14="http://schemas.microsoft.com/office/powerpoint/2010/main" val="2761994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2DC20-F455-4A1D-A172-887E1049F15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a-IR"/>
          </a:p>
        </p:txBody>
      </p:sp>
      <p:sp>
        <p:nvSpPr>
          <p:cNvPr id="3" name="Text Placeholder 2">
            <a:extLst>
              <a:ext uri="{FF2B5EF4-FFF2-40B4-BE49-F238E27FC236}">
                <a16:creationId xmlns:a16="http://schemas.microsoft.com/office/drawing/2014/main" id="{D4A478D8-543B-42E1-A931-14A1495B53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55E677-36D3-41BD-B5F0-ABDE10E8EF3A}"/>
              </a:ext>
            </a:extLst>
          </p:cNvPr>
          <p:cNvSpPr>
            <a:spLocks noGrp="1"/>
          </p:cNvSpPr>
          <p:nvPr>
            <p:ph type="dt" sz="half" idx="10"/>
          </p:nvPr>
        </p:nvSpPr>
        <p:spPr/>
        <p:txBody>
          <a:bodyPr/>
          <a:lstStyle/>
          <a:p>
            <a:fld id="{F262750C-57DF-4058-90BC-B7FC7AF7D5FB}" type="datetimeFigureOut">
              <a:rPr lang="fa-IR" smtClean="0"/>
              <a:t>21/10/1441</a:t>
            </a:fld>
            <a:endParaRPr lang="fa-IR"/>
          </a:p>
        </p:txBody>
      </p:sp>
      <p:sp>
        <p:nvSpPr>
          <p:cNvPr id="5" name="Footer Placeholder 4">
            <a:extLst>
              <a:ext uri="{FF2B5EF4-FFF2-40B4-BE49-F238E27FC236}">
                <a16:creationId xmlns:a16="http://schemas.microsoft.com/office/drawing/2014/main" id="{EF6189B5-C379-4DF8-972B-6C4681530913}"/>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id="{3DE65C47-0956-4321-8556-C776158ADC5E}"/>
              </a:ext>
            </a:extLst>
          </p:cNvPr>
          <p:cNvSpPr>
            <a:spLocks noGrp="1"/>
          </p:cNvSpPr>
          <p:nvPr>
            <p:ph type="sldNum" sz="quarter" idx="12"/>
          </p:nvPr>
        </p:nvSpPr>
        <p:spPr/>
        <p:txBody>
          <a:bodyPr/>
          <a:lstStyle/>
          <a:p>
            <a:fld id="{9C82BAFA-B63C-4ACC-8069-07A8AA73EE84}" type="slidenum">
              <a:rPr lang="fa-IR" smtClean="0"/>
              <a:t>‹#›</a:t>
            </a:fld>
            <a:endParaRPr lang="fa-IR"/>
          </a:p>
        </p:txBody>
      </p:sp>
    </p:spTree>
    <p:extLst>
      <p:ext uri="{BB962C8B-B14F-4D97-AF65-F5344CB8AC3E}">
        <p14:creationId xmlns:p14="http://schemas.microsoft.com/office/powerpoint/2010/main" val="1516706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56039-3FE0-4AC4-BE06-29770A0F146A}"/>
              </a:ext>
            </a:extLst>
          </p:cNvPr>
          <p:cNvSpPr>
            <a:spLocks noGrp="1"/>
          </p:cNvSpPr>
          <p:nvPr>
            <p:ph type="title"/>
          </p:nvPr>
        </p:nvSpPr>
        <p:spPr/>
        <p:txBody>
          <a:bodyPr/>
          <a:lstStyle/>
          <a:p>
            <a:r>
              <a:rPr lang="en-US"/>
              <a:t>Click to edit Master title style</a:t>
            </a:r>
            <a:endParaRPr lang="fa-IR"/>
          </a:p>
        </p:txBody>
      </p:sp>
      <p:sp>
        <p:nvSpPr>
          <p:cNvPr id="3" name="Content Placeholder 2">
            <a:extLst>
              <a:ext uri="{FF2B5EF4-FFF2-40B4-BE49-F238E27FC236}">
                <a16:creationId xmlns:a16="http://schemas.microsoft.com/office/drawing/2014/main" id="{54F060DC-858A-4F4A-80AF-3F931DAC532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Content Placeholder 3">
            <a:extLst>
              <a:ext uri="{FF2B5EF4-FFF2-40B4-BE49-F238E27FC236}">
                <a16:creationId xmlns:a16="http://schemas.microsoft.com/office/drawing/2014/main" id="{3580F7D0-D7EF-4A18-BC7B-EB3E4D5700C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5" name="Date Placeholder 4">
            <a:extLst>
              <a:ext uri="{FF2B5EF4-FFF2-40B4-BE49-F238E27FC236}">
                <a16:creationId xmlns:a16="http://schemas.microsoft.com/office/drawing/2014/main" id="{91EA4A8D-C6F2-47BA-A179-CBB26BF49E8B}"/>
              </a:ext>
            </a:extLst>
          </p:cNvPr>
          <p:cNvSpPr>
            <a:spLocks noGrp="1"/>
          </p:cNvSpPr>
          <p:nvPr>
            <p:ph type="dt" sz="half" idx="10"/>
          </p:nvPr>
        </p:nvSpPr>
        <p:spPr/>
        <p:txBody>
          <a:bodyPr/>
          <a:lstStyle/>
          <a:p>
            <a:fld id="{F262750C-57DF-4058-90BC-B7FC7AF7D5FB}" type="datetimeFigureOut">
              <a:rPr lang="fa-IR" smtClean="0"/>
              <a:t>21/10/1441</a:t>
            </a:fld>
            <a:endParaRPr lang="fa-IR"/>
          </a:p>
        </p:txBody>
      </p:sp>
      <p:sp>
        <p:nvSpPr>
          <p:cNvPr id="6" name="Footer Placeholder 5">
            <a:extLst>
              <a:ext uri="{FF2B5EF4-FFF2-40B4-BE49-F238E27FC236}">
                <a16:creationId xmlns:a16="http://schemas.microsoft.com/office/drawing/2014/main" id="{79C4AC59-D86D-43FB-AE05-5A8E183BCD33}"/>
              </a:ext>
            </a:extLst>
          </p:cNvPr>
          <p:cNvSpPr>
            <a:spLocks noGrp="1"/>
          </p:cNvSpPr>
          <p:nvPr>
            <p:ph type="ftr" sz="quarter" idx="11"/>
          </p:nvPr>
        </p:nvSpPr>
        <p:spPr/>
        <p:txBody>
          <a:bodyPr/>
          <a:lstStyle/>
          <a:p>
            <a:endParaRPr lang="fa-IR"/>
          </a:p>
        </p:txBody>
      </p:sp>
      <p:sp>
        <p:nvSpPr>
          <p:cNvPr id="7" name="Slide Number Placeholder 6">
            <a:extLst>
              <a:ext uri="{FF2B5EF4-FFF2-40B4-BE49-F238E27FC236}">
                <a16:creationId xmlns:a16="http://schemas.microsoft.com/office/drawing/2014/main" id="{72BAE50E-3765-49BA-AC16-072BEE32B97E}"/>
              </a:ext>
            </a:extLst>
          </p:cNvPr>
          <p:cNvSpPr>
            <a:spLocks noGrp="1"/>
          </p:cNvSpPr>
          <p:nvPr>
            <p:ph type="sldNum" sz="quarter" idx="12"/>
          </p:nvPr>
        </p:nvSpPr>
        <p:spPr/>
        <p:txBody>
          <a:bodyPr/>
          <a:lstStyle/>
          <a:p>
            <a:fld id="{9C82BAFA-B63C-4ACC-8069-07A8AA73EE84}" type="slidenum">
              <a:rPr lang="fa-IR" smtClean="0"/>
              <a:t>‹#›</a:t>
            </a:fld>
            <a:endParaRPr lang="fa-IR"/>
          </a:p>
        </p:txBody>
      </p:sp>
    </p:spTree>
    <p:extLst>
      <p:ext uri="{BB962C8B-B14F-4D97-AF65-F5344CB8AC3E}">
        <p14:creationId xmlns:p14="http://schemas.microsoft.com/office/powerpoint/2010/main" val="10098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58707-C9AB-46FD-AC08-2F4FB936EC61}"/>
              </a:ext>
            </a:extLst>
          </p:cNvPr>
          <p:cNvSpPr>
            <a:spLocks noGrp="1"/>
          </p:cNvSpPr>
          <p:nvPr>
            <p:ph type="title"/>
          </p:nvPr>
        </p:nvSpPr>
        <p:spPr>
          <a:xfrm>
            <a:off x="839788" y="365125"/>
            <a:ext cx="10515600" cy="1325563"/>
          </a:xfrm>
        </p:spPr>
        <p:txBody>
          <a:bodyPr/>
          <a:lstStyle/>
          <a:p>
            <a:r>
              <a:rPr lang="en-US"/>
              <a:t>Click to edit Master title style</a:t>
            </a:r>
            <a:endParaRPr lang="fa-IR"/>
          </a:p>
        </p:txBody>
      </p:sp>
      <p:sp>
        <p:nvSpPr>
          <p:cNvPr id="3" name="Text Placeholder 2">
            <a:extLst>
              <a:ext uri="{FF2B5EF4-FFF2-40B4-BE49-F238E27FC236}">
                <a16:creationId xmlns:a16="http://schemas.microsoft.com/office/drawing/2014/main" id="{E96147BE-0F07-4956-8D12-401702729A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9BF956D-060C-4F5E-A8B2-915D3270DF1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5" name="Text Placeholder 4">
            <a:extLst>
              <a:ext uri="{FF2B5EF4-FFF2-40B4-BE49-F238E27FC236}">
                <a16:creationId xmlns:a16="http://schemas.microsoft.com/office/drawing/2014/main" id="{B12FA779-C4F5-4715-86F7-780A06B666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902EF2-9D16-41E7-8AE0-A1A020162B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7" name="Date Placeholder 6">
            <a:extLst>
              <a:ext uri="{FF2B5EF4-FFF2-40B4-BE49-F238E27FC236}">
                <a16:creationId xmlns:a16="http://schemas.microsoft.com/office/drawing/2014/main" id="{23619386-3A32-414B-8724-E74A85BFF274}"/>
              </a:ext>
            </a:extLst>
          </p:cNvPr>
          <p:cNvSpPr>
            <a:spLocks noGrp="1"/>
          </p:cNvSpPr>
          <p:nvPr>
            <p:ph type="dt" sz="half" idx="10"/>
          </p:nvPr>
        </p:nvSpPr>
        <p:spPr/>
        <p:txBody>
          <a:bodyPr/>
          <a:lstStyle/>
          <a:p>
            <a:fld id="{F262750C-57DF-4058-90BC-B7FC7AF7D5FB}" type="datetimeFigureOut">
              <a:rPr lang="fa-IR" smtClean="0"/>
              <a:t>21/10/1441</a:t>
            </a:fld>
            <a:endParaRPr lang="fa-IR"/>
          </a:p>
        </p:txBody>
      </p:sp>
      <p:sp>
        <p:nvSpPr>
          <p:cNvPr id="8" name="Footer Placeholder 7">
            <a:extLst>
              <a:ext uri="{FF2B5EF4-FFF2-40B4-BE49-F238E27FC236}">
                <a16:creationId xmlns:a16="http://schemas.microsoft.com/office/drawing/2014/main" id="{CA2D2338-3555-498C-9BC9-28DD9B536C99}"/>
              </a:ext>
            </a:extLst>
          </p:cNvPr>
          <p:cNvSpPr>
            <a:spLocks noGrp="1"/>
          </p:cNvSpPr>
          <p:nvPr>
            <p:ph type="ftr" sz="quarter" idx="11"/>
          </p:nvPr>
        </p:nvSpPr>
        <p:spPr/>
        <p:txBody>
          <a:bodyPr/>
          <a:lstStyle/>
          <a:p>
            <a:endParaRPr lang="fa-IR"/>
          </a:p>
        </p:txBody>
      </p:sp>
      <p:sp>
        <p:nvSpPr>
          <p:cNvPr id="9" name="Slide Number Placeholder 8">
            <a:extLst>
              <a:ext uri="{FF2B5EF4-FFF2-40B4-BE49-F238E27FC236}">
                <a16:creationId xmlns:a16="http://schemas.microsoft.com/office/drawing/2014/main" id="{399743EA-FBA7-4EB2-BAAF-242C12C4C898}"/>
              </a:ext>
            </a:extLst>
          </p:cNvPr>
          <p:cNvSpPr>
            <a:spLocks noGrp="1"/>
          </p:cNvSpPr>
          <p:nvPr>
            <p:ph type="sldNum" sz="quarter" idx="12"/>
          </p:nvPr>
        </p:nvSpPr>
        <p:spPr/>
        <p:txBody>
          <a:bodyPr/>
          <a:lstStyle/>
          <a:p>
            <a:fld id="{9C82BAFA-B63C-4ACC-8069-07A8AA73EE84}" type="slidenum">
              <a:rPr lang="fa-IR" smtClean="0"/>
              <a:t>‹#›</a:t>
            </a:fld>
            <a:endParaRPr lang="fa-IR"/>
          </a:p>
        </p:txBody>
      </p:sp>
    </p:spTree>
    <p:extLst>
      <p:ext uri="{BB962C8B-B14F-4D97-AF65-F5344CB8AC3E}">
        <p14:creationId xmlns:p14="http://schemas.microsoft.com/office/powerpoint/2010/main" val="2861550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EE2E6-6A1F-409E-A035-74D917F89A1D}"/>
              </a:ext>
            </a:extLst>
          </p:cNvPr>
          <p:cNvSpPr>
            <a:spLocks noGrp="1"/>
          </p:cNvSpPr>
          <p:nvPr>
            <p:ph type="title"/>
          </p:nvPr>
        </p:nvSpPr>
        <p:spPr/>
        <p:txBody>
          <a:bodyPr/>
          <a:lstStyle/>
          <a:p>
            <a:r>
              <a:rPr lang="en-US"/>
              <a:t>Click to edit Master title style</a:t>
            </a:r>
            <a:endParaRPr lang="fa-IR"/>
          </a:p>
        </p:txBody>
      </p:sp>
      <p:sp>
        <p:nvSpPr>
          <p:cNvPr id="3" name="Date Placeholder 2">
            <a:extLst>
              <a:ext uri="{FF2B5EF4-FFF2-40B4-BE49-F238E27FC236}">
                <a16:creationId xmlns:a16="http://schemas.microsoft.com/office/drawing/2014/main" id="{13914826-3775-45EC-A98B-F19C1B397879}"/>
              </a:ext>
            </a:extLst>
          </p:cNvPr>
          <p:cNvSpPr>
            <a:spLocks noGrp="1"/>
          </p:cNvSpPr>
          <p:nvPr>
            <p:ph type="dt" sz="half" idx="10"/>
          </p:nvPr>
        </p:nvSpPr>
        <p:spPr/>
        <p:txBody>
          <a:bodyPr/>
          <a:lstStyle/>
          <a:p>
            <a:fld id="{F262750C-57DF-4058-90BC-B7FC7AF7D5FB}" type="datetimeFigureOut">
              <a:rPr lang="fa-IR" smtClean="0"/>
              <a:t>21/10/1441</a:t>
            </a:fld>
            <a:endParaRPr lang="fa-IR"/>
          </a:p>
        </p:txBody>
      </p:sp>
      <p:sp>
        <p:nvSpPr>
          <p:cNvPr id="4" name="Footer Placeholder 3">
            <a:extLst>
              <a:ext uri="{FF2B5EF4-FFF2-40B4-BE49-F238E27FC236}">
                <a16:creationId xmlns:a16="http://schemas.microsoft.com/office/drawing/2014/main" id="{6B072740-2647-46A7-B09A-A49DE693E196}"/>
              </a:ext>
            </a:extLst>
          </p:cNvPr>
          <p:cNvSpPr>
            <a:spLocks noGrp="1"/>
          </p:cNvSpPr>
          <p:nvPr>
            <p:ph type="ftr" sz="quarter" idx="11"/>
          </p:nvPr>
        </p:nvSpPr>
        <p:spPr/>
        <p:txBody>
          <a:bodyPr/>
          <a:lstStyle/>
          <a:p>
            <a:endParaRPr lang="fa-IR"/>
          </a:p>
        </p:txBody>
      </p:sp>
      <p:sp>
        <p:nvSpPr>
          <p:cNvPr id="5" name="Slide Number Placeholder 4">
            <a:extLst>
              <a:ext uri="{FF2B5EF4-FFF2-40B4-BE49-F238E27FC236}">
                <a16:creationId xmlns:a16="http://schemas.microsoft.com/office/drawing/2014/main" id="{84592C11-6F04-415A-9594-BDFA9FF467E9}"/>
              </a:ext>
            </a:extLst>
          </p:cNvPr>
          <p:cNvSpPr>
            <a:spLocks noGrp="1"/>
          </p:cNvSpPr>
          <p:nvPr>
            <p:ph type="sldNum" sz="quarter" idx="12"/>
          </p:nvPr>
        </p:nvSpPr>
        <p:spPr/>
        <p:txBody>
          <a:bodyPr/>
          <a:lstStyle/>
          <a:p>
            <a:fld id="{9C82BAFA-B63C-4ACC-8069-07A8AA73EE84}" type="slidenum">
              <a:rPr lang="fa-IR" smtClean="0"/>
              <a:t>‹#›</a:t>
            </a:fld>
            <a:endParaRPr lang="fa-IR"/>
          </a:p>
        </p:txBody>
      </p:sp>
    </p:spTree>
    <p:extLst>
      <p:ext uri="{BB962C8B-B14F-4D97-AF65-F5344CB8AC3E}">
        <p14:creationId xmlns:p14="http://schemas.microsoft.com/office/powerpoint/2010/main" val="41516613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C5F989-A9ED-4C13-B06E-7A6C33E81C68}"/>
              </a:ext>
            </a:extLst>
          </p:cNvPr>
          <p:cNvSpPr>
            <a:spLocks noGrp="1"/>
          </p:cNvSpPr>
          <p:nvPr>
            <p:ph type="dt" sz="half" idx="10"/>
          </p:nvPr>
        </p:nvSpPr>
        <p:spPr/>
        <p:txBody>
          <a:bodyPr/>
          <a:lstStyle/>
          <a:p>
            <a:fld id="{F262750C-57DF-4058-90BC-B7FC7AF7D5FB}" type="datetimeFigureOut">
              <a:rPr lang="fa-IR" smtClean="0"/>
              <a:t>21/10/1441</a:t>
            </a:fld>
            <a:endParaRPr lang="fa-IR"/>
          </a:p>
        </p:txBody>
      </p:sp>
      <p:sp>
        <p:nvSpPr>
          <p:cNvPr id="3" name="Footer Placeholder 2">
            <a:extLst>
              <a:ext uri="{FF2B5EF4-FFF2-40B4-BE49-F238E27FC236}">
                <a16:creationId xmlns:a16="http://schemas.microsoft.com/office/drawing/2014/main" id="{09F5E8B4-8F91-45DB-B4D3-4680538FB45C}"/>
              </a:ext>
            </a:extLst>
          </p:cNvPr>
          <p:cNvSpPr>
            <a:spLocks noGrp="1"/>
          </p:cNvSpPr>
          <p:nvPr>
            <p:ph type="ftr" sz="quarter" idx="11"/>
          </p:nvPr>
        </p:nvSpPr>
        <p:spPr/>
        <p:txBody>
          <a:bodyPr/>
          <a:lstStyle/>
          <a:p>
            <a:endParaRPr lang="fa-IR"/>
          </a:p>
        </p:txBody>
      </p:sp>
      <p:sp>
        <p:nvSpPr>
          <p:cNvPr id="4" name="Slide Number Placeholder 3">
            <a:extLst>
              <a:ext uri="{FF2B5EF4-FFF2-40B4-BE49-F238E27FC236}">
                <a16:creationId xmlns:a16="http://schemas.microsoft.com/office/drawing/2014/main" id="{C65793DE-590F-4489-AF73-E06EB06C8027}"/>
              </a:ext>
            </a:extLst>
          </p:cNvPr>
          <p:cNvSpPr>
            <a:spLocks noGrp="1"/>
          </p:cNvSpPr>
          <p:nvPr>
            <p:ph type="sldNum" sz="quarter" idx="12"/>
          </p:nvPr>
        </p:nvSpPr>
        <p:spPr/>
        <p:txBody>
          <a:bodyPr/>
          <a:lstStyle/>
          <a:p>
            <a:fld id="{9C82BAFA-B63C-4ACC-8069-07A8AA73EE84}" type="slidenum">
              <a:rPr lang="fa-IR" smtClean="0"/>
              <a:t>‹#›</a:t>
            </a:fld>
            <a:endParaRPr lang="fa-IR"/>
          </a:p>
        </p:txBody>
      </p:sp>
    </p:spTree>
    <p:extLst>
      <p:ext uri="{BB962C8B-B14F-4D97-AF65-F5344CB8AC3E}">
        <p14:creationId xmlns:p14="http://schemas.microsoft.com/office/powerpoint/2010/main" val="929584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6820A-4037-4768-B027-C85045915D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a-IR"/>
          </a:p>
        </p:txBody>
      </p:sp>
      <p:sp>
        <p:nvSpPr>
          <p:cNvPr id="3" name="Content Placeholder 2">
            <a:extLst>
              <a:ext uri="{FF2B5EF4-FFF2-40B4-BE49-F238E27FC236}">
                <a16:creationId xmlns:a16="http://schemas.microsoft.com/office/drawing/2014/main" id="{137824E4-E5D2-4F04-911C-D84B05432F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Text Placeholder 3">
            <a:extLst>
              <a:ext uri="{FF2B5EF4-FFF2-40B4-BE49-F238E27FC236}">
                <a16:creationId xmlns:a16="http://schemas.microsoft.com/office/drawing/2014/main" id="{87338F39-16C0-41E4-B840-F1F87C2310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575EC3-2F25-4141-874D-5DD4F86EA596}"/>
              </a:ext>
            </a:extLst>
          </p:cNvPr>
          <p:cNvSpPr>
            <a:spLocks noGrp="1"/>
          </p:cNvSpPr>
          <p:nvPr>
            <p:ph type="dt" sz="half" idx="10"/>
          </p:nvPr>
        </p:nvSpPr>
        <p:spPr/>
        <p:txBody>
          <a:bodyPr/>
          <a:lstStyle/>
          <a:p>
            <a:fld id="{F262750C-57DF-4058-90BC-B7FC7AF7D5FB}" type="datetimeFigureOut">
              <a:rPr lang="fa-IR" smtClean="0"/>
              <a:t>21/10/1441</a:t>
            </a:fld>
            <a:endParaRPr lang="fa-IR"/>
          </a:p>
        </p:txBody>
      </p:sp>
      <p:sp>
        <p:nvSpPr>
          <p:cNvPr id="6" name="Footer Placeholder 5">
            <a:extLst>
              <a:ext uri="{FF2B5EF4-FFF2-40B4-BE49-F238E27FC236}">
                <a16:creationId xmlns:a16="http://schemas.microsoft.com/office/drawing/2014/main" id="{07751C9B-6A38-4C03-BC76-119BC9116BC4}"/>
              </a:ext>
            </a:extLst>
          </p:cNvPr>
          <p:cNvSpPr>
            <a:spLocks noGrp="1"/>
          </p:cNvSpPr>
          <p:nvPr>
            <p:ph type="ftr" sz="quarter" idx="11"/>
          </p:nvPr>
        </p:nvSpPr>
        <p:spPr/>
        <p:txBody>
          <a:bodyPr/>
          <a:lstStyle/>
          <a:p>
            <a:endParaRPr lang="fa-IR"/>
          </a:p>
        </p:txBody>
      </p:sp>
      <p:sp>
        <p:nvSpPr>
          <p:cNvPr id="7" name="Slide Number Placeholder 6">
            <a:extLst>
              <a:ext uri="{FF2B5EF4-FFF2-40B4-BE49-F238E27FC236}">
                <a16:creationId xmlns:a16="http://schemas.microsoft.com/office/drawing/2014/main" id="{50663466-CBEC-478D-8DDB-06824D6721B4}"/>
              </a:ext>
            </a:extLst>
          </p:cNvPr>
          <p:cNvSpPr>
            <a:spLocks noGrp="1"/>
          </p:cNvSpPr>
          <p:nvPr>
            <p:ph type="sldNum" sz="quarter" idx="12"/>
          </p:nvPr>
        </p:nvSpPr>
        <p:spPr/>
        <p:txBody>
          <a:bodyPr/>
          <a:lstStyle/>
          <a:p>
            <a:fld id="{9C82BAFA-B63C-4ACC-8069-07A8AA73EE84}" type="slidenum">
              <a:rPr lang="fa-IR" smtClean="0"/>
              <a:t>‹#›</a:t>
            </a:fld>
            <a:endParaRPr lang="fa-IR"/>
          </a:p>
        </p:txBody>
      </p:sp>
    </p:spTree>
    <p:extLst>
      <p:ext uri="{BB962C8B-B14F-4D97-AF65-F5344CB8AC3E}">
        <p14:creationId xmlns:p14="http://schemas.microsoft.com/office/powerpoint/2010/main" val="1688803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FE905-9454-4948-9A4B-024AF029E7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a-IR"/>
          </a:p>
        </p:txBody>
      </p:sp>
      <p:sp>
        <p:nvSpPr>
          <p:cNvPr id="3" name="Picture Placeholder 2">
            <a:extLst>
              <a:ext uri="{FF2B5EF4-FFF2-40B4-BE49-F238E27FC236}">
                <a16:creationId xmlns:a16="http://schemas.microsoft.com/office/drawing/2014/main" id="{ED370E5F-169A-415D-9218-A64689EAE6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a:extLst>
              <a:ext uri="{FF2B5EF4-FFF2-40B4-BE49-F238E27FC236}">
                <a16:creationId xmlns:a16="http://schemas.microsoft.com/office/drawing/2014/main" id="{D57568F5-6EB7-4A3A-8CBE-82F84766F2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9FF574-3B90-41A9-BE4E-E6DED8CF9E4D}"/>
              </a:ext>
            </a:extLst>
          </p:cNvPr>
          <p:cNvSpPr>
            <a:spLocks noGrp="1"/>
          </p:cNvSpPr>
          <p:nvPr>
            <p:ph type="dt" sz="half" idx="10"/>
          </p:nvPr>
        </p:nvSpPr>
        <p:spPr/>
        <p:txBody>
          <a:bodyPr/>
          <a:lstStyle/>
          <a:p>
            <a:fld id="{F262750C-57DF-4058-90BC-B7FC7AF7D5FB}" type="datetimeFigureOut">
              <a:rPr lang="fa-IR" smtClean="0"/>
              <a:t>21/10/1441</a:t>
            </a:fld>
            <a:endParaRPr lang="fa-IR"/>
          </a:p>
        </p:txBody>
      </p:sp>
      <p:sp>
        <p:nvSpPr>
          <p:cNvPr id="6" name="Footer Placeholder 5">
            <a:extLst>
              <a:ext uri="{FF2B5EF4-FFF2-40B4-BE49-F238E27FC236}">
                <a16:creationId xmlns:a16="http://schemas.microsoft.com/office/drawing/2014/main" id="{661B3833-6977-48CF-A251-0CD38D3AAEEC}"/>
              </a:ext>
            </a:extLst>
          </p:cNvPr>
          <p:cNvSpPr>
            <a:spLocks noGrp="1"/>
          </p:cNvSpPr>
          <p:nvPr>
            <p:ph type="ftr" sz="quarter" idx="11"/>
          </p:nvPr>
        </p:nvSpPr>
        <p:spPr/>
        <p:txBody>
          <a:bodyPr/>
          <a:lstStyle/>
          <a:p>
            <a:endParaRPr lang="fa-IR"/>
          </a:p>
        </p:txBody>
      </p:sp>
      <p:sp>
        <p:nvSpPr>
          <p:cNvPr id="7" name="Slide Number Placeholder 6">
            <a:extLst>
              <a:ext uri="{FF2B5EF4-FFF2-40B4-BE49-F238E27FC236}">
                <a16:creationId xmlns:a16="http://schemas.microsoft.com/office/drawing/2014/main" id="{3D9D79F1-D063-4639-A55A-54E8CC114814}"/>
              </a:ext>
            </a:extLst>
          </p:cNvPr>
          <p:cNvSpPr>
            <a:spLocks noGrp="1"/>
          </p:cNvSpPr>
          <p:nvPr>
            <p:ph type="sldNum" sz="quarter" idx="12"/>
          </p:nvPr>
        </p:nvSpPr>
        <p:spPr/>
        <p:txBody>
          <a:bodyPr/>
          <a:lstStyle/>
          <a:p>
            <a:fld id="{9C82BAFA-B63C-4ACC-8069-07A8AA73EE84}" type="slidenum">
              <a:rPr lang="fa-IR" smtClean="0"/>
              <a:t>‹#›</a:t>
            </a:fld>
            <a:endParaRPr lang="fa-IR"/>
          </a:p>
        </p:txBody>
      </p:sp>
    </p:spTree>
    <p:extLst>
      <p:ext uri="{BB962C8B-B14F-4D97-AF65-F5344CB8AC3E}">
        <p14:creationId xmlns:p14="http://schemas.microsoft.com/office/powerpoint/2010/main" val="2233415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1D89A-BC7D-4868-AB25-6723C59DB43B}"/>
              </a:ext>
            </a:extLst>
          </p:cNvPr>
          <p:cNvSpPr>
            <a:spLocks noGrp="1"/>
          </p:cNvSpPr>
          <p:nvPr>
            <p:ph type="title"/>
          </p:nvPr>
        </p:nvSpPr>
        <p:spPr/>
        <p:txBody>
          <a:bodyPr/>
          <a:lstStyle/>
          <a:p>
            <a:r>
              <a:rPr lang="en-US"/>
              <a:t>Click to edit Master title style</a:t>
            </a:r>
            <a:endParaRPr lang="fa-IR"/>
          </a:p>
        </p:txBody>
      </p:sp>
      <p:sp>
        <p:nvSpPr>
          <p:cNvPr id="3" name="Vertical Text Placeholder 2">
            <a:extLst>
              <a:ext uri="{FF2B5EF4-FFF2-40B4-BE49-F238E27FC236}">
                <a16:creationId xmlns:a16="http://schemas.microsoft.com/office/drawing/2014/main" id="{F58C2306-2E56-48FE-A4F3-84F4B5F4854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a:extLst>
              <a:ext uri="{FF2B5EF4-FFF2-40B4-BE49-F238E27FC236}">
                <a16:creationId xmlns:a16="http://schemas.microsoft.com/office/drawing/2014/main" id="{B3307268-BAD0-469E-8A67-21D34DA40CE2}"/>
              </a:ext>
            </a:extLst>
          </p:cNvPr>
          <p:cNvSpPr>
            <a:spLocks noGrp="1"/>
          </p:cNvSpPr>
          <p:nvPr>
            <p:ph type="dt" sz="half" idx="10"/>
          </p:nvPr>
        </p:nvSpPr>
        <p:spPr/>
        <p:txBody>
          <a:bodyPr/>
          <a:lstStyle/>
          <a:p>
            <a:fld id="{F262750C-57DF-4058-90BC-B7FC7AF7D5FB}" type="datetimeFigureOut">
              <a:rPr lang="fa-IR" smtClean="0"/>
              <a:t>21/10/1441</a:t>
            </a:fld>
            <a:endParaRPr lang="fa-IR"/>
          </a:p>
        </p:txBody>
      </p:sp>
      <p:sp>
        <p:nvSpPr>
          <p:cNvPr id="5" name="Footer Placeholder 4">
            <a:extLst>
              <a:ext uri="{FF2B5EF4-FFF2-40B4-BE49-F238E27FC236}">
                <a16:creationId xmlns:a16="http://schemas.microsoft.com/office/drawing/2014/main" id="{810AFE45-DEDD-404C-B620-DA360A162D18}"/>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id="{1477CFF2-F4F2-4BF5-BEEF-07AE2972A8D9}"/>
              </a:ext>
            </a:extLst>
          </p:cNvPr>
          <p:cNvSpPr>
            <a:spLocks noGrp="1"/>
          </p:cNvSpPr>
          <p:nvPr>
            <p:ph type="sldNum" sz="quarter" idx="12"/>
          </p:nvPr>
        </p:nvSpPr>
        <p:spPr/>
        <p:txBody>
          <a:bodyPr/>
          <a:lstStyle/>
          <a:p>
            <a:fld id="{9C82BAFA-B63C-4ACC-8069-07A8AA73EE84}" type="slidenum">
              <a:rPr lang="fa-IR" smtClean="0"/>
              <a:t>‹#›</a:t>
            </a:fld>
            <a:endParaRPr lang="fa-IR"/>
          </a:p>
        </p:txBody>
      </p:sp>
    </p:spTree>
    <p:extLst>
      <p:ext uri="{BB962C8B-B14F-4D97-AF65-F5344CB8AC3E}">
        <p14:creationId xmlns:p14="http://schemas.microsoft.com/office/powerpoint/2010/main" val="2943951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80CB25-F08A-4086-854F-255EE0D0916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a-IR"/>
          </a:p>
        </p:txBody>
      </p:sp>
      <p:sp>
        <p:nvSpPr>
          <p:cNvPr id="3" name="Vertical Text Placeholder 2">
            <a:extLst>
              <a:ext uri="{FF2B5EF4-FFF2-40B4-BE49-F238E27FC236}">
                <a16:creationId xmlns:a16="http://schemas.microsoft.com/office/drawing/2014/main" id="{21F6F632-E566-41C7-839D-CB318D1CC4B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a:extLst>
              <a:ext uri="{FF2B5EF4-FFF2-40B4-BE49-F238E27FC236}">
                <a16:creationId xmlns:a16="http://schemas.microsoft.com/office/drawing/2014/main" id="{91034153-7AE6-4A0A-8CD6-4CE84977F7D8}"/>
              </a:ext>
            </a:extLst>
          </p:cNvPr>
          <p:cNvSpPr>
            <a:spLocks noGrp="1"/>
          </p:cNvSpPr>
          <p:nvPr>
            <p:ph type="dt" sz="half" idx="10"/>
          </p:nvPr>
        </p:nvSpPr>
        <p:spPr/>
        <p:txBody>
          <a:bodyPr/>
          <a:lstStyle/>
          <a:p>
            <a:fld id="{F262750C-57DF-4058-90BC-B7FC7AF7D5FB}" type="datetimeFigureOut">
              <a:rPr lang="fa-IR" smtClean="0"/>
              <a:t>21/10/1441</a:t>
            </a:fld>
            <a:endParaRPr lang="fa-IR"/>
          </a:p>
        </p:txBody>
      </p:sp>
      <p:sp>
        <p:nvSpPr>
          <p:cNvPr id="5" name="Footer Placeholder 4">
            <a:extLst>
              <a:ext uri="{FF2B5EF4-FFF2-40B4-BE49-F238E27FC236}">
                <a16:creationId xmlns:a16="http://schemas.microsoft.com/office/drawing/2014/main" id="{314D6C66-C322-4848-83B7-9F9FE91FDA86}"/>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id="{F7293898-CB5F-4D5B-841D-4462744B29EC}"/>
              </a:ext>
            </a:extLst>
          </p:cNvPr>
          <p:cNvSpPr>
            <a:spLocks noGrp="1"/>
          </p:cNvSpPr>
          <p:nvPr>
            <p:ph type="sldNum" sz="quarter" idx="12"/>
          </p:nvPr>
        </p:nvSpPr>
        <p:spPr/>
        <p:txBody>
          <a:bodyPr/>
          <a:lstStyle/>
          <a:p>
            <a:fld id="{9C82BAFA-B63C-4ACC-8069-07A8AA73EE84}" type="slidenum">
              <a:rPr lang="fa-IR" smtClean="0"/>
              <a:t>‹#›</a:t>
            </a:fld>
            <a:endParaRPr lang="fa-IR"/>
          </a:p>
        </p:txBody>
      </p:sp>
    </p:spTree>
    <p:extLst>
      <p:ext uri="{BB962C8B-B14F-4D97-AF65-F5344CB8AC3E}">
        <p14:creationId xmlns:p14="http://schemas.microsoft.com/office/powerpoint/2010/main" val="16501531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1707EA-C296-49C9-BED3-6B7050589462}"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00728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DE9934-43A2-49B1-8F4C-2439FF6AB05D}"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3103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365C543-67EB-4494-B4F4-649C5662AD2B}"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60863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AA27608-F335-4DF2-A8BC-8086CB6D60A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01361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E67E1E1-4F15-44CD-B40B-CF37A260F7D0}"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87970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02BFBC-19ED-46A0-880F-D8C86ED0B5B1}"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47223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189FAF-7CB5-4AB4-A568-E885FCE6AC85}"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81745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CB32B6F-00BE-498E-95BB-48DADA5F5628}"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75235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7C44869-31E2-4E8A-9381-49CEF0211AD2}"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67259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8AFAD2-1959-4502-9973-5624DF2DB886}"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28662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C5730F5-51F1-4D47-8128-E50212F985BC}"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0854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D32507-F646-410A-957C-D07E197B4F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a-IR"/>
          </a:p>
        </p:txBody>
      </p:sp>
      <p:sp>
        <p:nvSpPr>
          <p:cNvPr id="3" name="Text Placeholder 2">
            <a:extLst>
              <a:ext uri="{FF2B5EF4-FFF2-40B4-BE49-F238E27FC236}">
                <a16:creationId xmlns:a16="http://schemas.microsoft.com/office/drawing/2014/main" id="{D415FDC8-A5A1-460A-9D29-7BC91BEA41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a:extLst>
              <a:ext uri="{FF2B5EF4-FFF2-40B4-BE49-F238E27FC236}">
                <a16:creationId xmlns:a16="http://schemas.microsoft.com/office/drawing/2014/main" id="{37EBA6E4-97D2-4D38-B6E2-5BAE6D2527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62750C-57DF-4058-90BC-B7FC7AF7D5FB}" type="datetimeFigureOut">
              <a:rPr lang="fa-IR" smtClean="0"/>
              <a:t>21/10/1441</a:t>
            </a:fld>
            <a:endParaRPr lang="fa-IR"/>
          </a:p>
        </p:txBody>
      </p:sp>
      <p:sp>
        <p:nvSpPr>
          <p:cNvPr id="5" name="Footer Placeholder 4">
            <a:extLst>
              <a:ext uri="{FF2B5EF4-FFF2-40B4-BE49-F238E27FC236}">
                <a16:creationId xmlns:a16="http://schemas.microsoft.com/office/drawing/2014/main" id="{54483723-7B67-40D1-B46F-12FD8A6352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a-IR"/>
          </a:p>
        </p:txBody>
      </p:sp>
      <p:sp>
        <p:nvSpPr>
          <p:cNvPr id="6" name="Slide Number Placeholder 5">
            <a:extLst>
              <a:ext uri="{FF2B5EF4-FFF2-40B4-BE49-F238E27FC236}">
                <a16:creationId xmlns:a16="http://schemas.microsoft.com/office/drawing/2014/main" id="{6E9310F6-531F-4582-B3FE-C066860CFF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82BAFA-B63C-4ACC-8069-07A8AA73EE84}" type="slidenum">
              <a:rPr lang="fa-IR" smtClean="0"/>
              <a:t>‹#›</a:t>
            </a:fld>
            <a:endParaRPr lang="fa-IR"/>
          </a:p>
        </p:txBody>
      </p:sp>
    </p:spTree>
    <p:extLst>
      <p:ext uri="{BB962C8B-B14F-4D97-AF65-F5344CB8AC3E}">
        <p14:creationId xmlns:p14="http://schemas.microsoft.com/office/powerpoint/2010/main" val="19075873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a-I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8020DB5-21CA-4CC2-84D4-0C3F4DC089A3}"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6/12/2020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63882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2525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Lst>
          </a:blip>
          <a:stretch>
            <a:fillRect/>
          </a:stretch>
        </p:blipFill>
        <p:spPr>
          <a:xfrm>
            <a:off x="0" y="1524000"/>
            <a:ext cx="12192000" cy="5334000"/>
          </a:xfrm>
          <a:prstGeom prst="rect">
            <a:avLst/>
          </a:prstGeom>
          <a:ln>
            <a:noFill/>
          </a:ln>
          <a:effectLst>
            <a:softEdge rad="112500"/>
          </a:effectLst>
        </p:spPr>
      </p:pic>
      <p:sp>
        <p:nvSpPr>
          <p:cNvPr id="2" name="Title 1"/>
          <p:cNvSpPr>
            <a:spLocks noGrp="1"/>
          </p:cNvSpPr>
          <p:nvPr>
            <p:ph type="ctrTitle"/>
          </p:nvPr>
        </p:nvSpPr>
        <p:spPr>
          <a:xfrm>
            <a:off x="1524000" y="2563235"/>
            <a:ext cx="9144000" cy="1454583"/>
          </a:xfrm>
        </p:spPr>
        <p:txBody>
          <a:bodyPr>
            <a:normAutofit fontScale="90000"/>
          </a:bodyPr>
          <a:lstStyle/>
          <a:p>
            <a:r>
              <a:rPr lang="fa-IR" sz="2800" dirty="0">
                <a:cs typeface="B Titr" panose="00000700000000000000" pitchFamily="2" charset="-78"/>
              </a:rPr>
              <a:t>نام درس:</a:t>
            </a:r>
            <a:br>
              <a:rPr lang="en-US" sz="2800" dirty="0">
                <a:cs typeface="B Titr" panose="00000700000000000000" pitchFamily="2" charset="-78"/>
              </a:rPr>
            </a:br>
            <a:br>
              <a:rPr lang="en-US" sz="2800" dirty="0">
                <a:cs typeface="B Titr" panose="00000700000000000000" pitchFamily="2" charset="-78"/>
              </a:rPr>
            </a:br>
            <a:br>
              <a:rPr lang="fa-IR" dirty="0">
                <a:cs typeface="B Titr" panose="00000700000000000000" pitchFamily="2" charset="-78"/>
              </a:rPr>
            </a:br>
            <a:r>
              <a:rPr lang="en-US" dirty="0">
                <a:cs typeface="B Titr" panose="00000700000000000000" pitchFamily="2" charset="-78"/>
              </a:rPr>
              <a:t>   </a:t>
            </a:r>
            <a:r>
              <a:rPr lang="fa-IR" dirty="0">
                <a:cs typeface="B Titr" panose="00000700000000000000" pitchFamily="2" charset="-78"/>
              </a:rPr>
              <a:t>بوم شناسی تالاب ها</a:t>
            </a:r>
            <a:endParaRPr lang="en-US" dirty="0">
              <a:cs typeface="B Titr" panose="00000700000000000000" pitchFamily="2" charset="-78"/>
            </a:endParaRPr>
          </a:p>
        </p:txBody>
      </p:sp>
      <p:sp>
        <p:nvSpPr>
          <p:cNvPr id="3" name="Subtitle 2"/>
          <p:cNvSpPr>
            <a:spLocks noGrp="1"/>
          </p:cNvSpPr>
          <p:nvPr>
            <p:ph type="subTitle" idx="1"/>
          </p:nvPr>
        </p:nvSpPr>
        <p:spPr>
          <a:xfrm>
            <a:off x="1424764" y="4173753"/>
            <a:ext cx="9144000" cy="1655762"/>
          </a:xfrm>
        </p:spPr>
        <p:txBody>
          <a:bodyPr/>
          <a:lstStyle/>
          <a:p>
            <a:r>
              <a:rPr lang="fa-IR" b="1" dirty="0">
                <a:cs typeface="B Nazanin" panose="00000400000000000000" pitchFamily="2" charset="-78"/>
              </a:rPr>
              <a:t>ارائه از: </a:t>
            </a:r>
          </a:p>
          <a:p>
            <a:r>
              <a:rPr lang="fa-IR" b="1" dirty="0">
                <a:solidFill>
                  <a:srgbClr val="FF0000"/>
                </a:solidFill>
                <a:cs typeface="B Titr" panose="00000700000000000000" pitchFamily="2" charset="-78"/>
              </a:rPr>
              <a:t>دکتر محمد رحمانی                دکتر نقی نژاد</a:t>
            </a:r>
            <a:endParaRPr lang="en-US" b="1" dirty="0">
              <a:solidFill>
                <a:srgbClr val="FF0000"/>
              </a:solidFill>
              <a:cs typeface="B Titr" panose="00000700000000000000" pitchFamily="2" charset="-78"/>
            </a:endParaRPr>
          </a:p>
        </p:txBody>
      </p:sp>
      <p:pic>
        <p:nvPicPr>
          <p:cNvPr id="4" name="Picture 3"/>
          <p:cNvPicPr>
            <a:picLocks noChangeAspect="1"/>
          </p:cNvPicPr>
          <p:nvPr/>
        </p:nvPicPr>
        <p:blipFill>
          <a:blip r:embed="rId4"/>
          <a:stretch>
            <a:fillRect/>
          </a:stretch>
        </p:blipFill>
        <p:spPr>
          <a:xfrm>
            <a:off x="5282046" y="1"/>
            <a:ext cx="1429437" cy="1579418"/>
          </a:xfrm>
          <a:prstGeom prst="rect">
            <a:avLst/>
          </a:prstGeom>
        </p:spPr>
      </p:pic>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TextBox 6"/>
          <p:cNvSpPr txBox="1"/>
          <p:nvPr/>
        </p:nvSpPr>
        <p:spPr>
          <a:xfrm>
            <a:off x="0" y="6381970"/>
            <a:ext cx="231370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بهار- 1399</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31648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DB3D7-5101-465F-9CEF-249790D7C9A5}"/>
              </a:ext>
            </a:extLst>
          </p:cNvPr>
          <p:cNvSpPr>
            <a:spLocks noGrp="1"/>
          </p:cNvSpPr>
          <p:nvPr>
            <p:ph type="title"/>
          </p:nvPr>
        </p:nvSpPr>
        <p:spPr/>
        <p:txBody>
          <a:bodyPr/>
          <a:lstStyle/>
          <a:p>
            <a:pPr algn="r" rtl="1"/>
            <a:r>
              <a:rPr lang="fa-IR" dirty="0">
                <a:cs typeface="2  Titr" panose="00000700000000000000" pitchFamily="2" charset="-78"/>
              </a:rPr>
              <a:t>کیفیت آب:</a:t>
            </a:r>
          </a:p>
        </p:txBody>
      </p:sp>
      <p:pic>
        <p:nvPicPr>
          <p:cNvPr id="5" name="Content Placeholder 4">
            <a:extLst>
              <a:ext uri="{FF2B5EF4-FFF2-40B4-BE49-F238E27FC236}">
                <a16:creationId xmlns:a16="http://schemas.microsoft.com/office/drawing/2014/main" id="{BDAC156B-A6F4-4FE2-9584-5661EE2DD07E}"/>
              </a:ext>
            </a:extLst>
          </p:cNvPr>
          <p:cNvPicPr>
            <a:picLocks noGrp="1" noChangeAspect="1"/>
          </p:cNvPicPr>
          <p:nvPr>
            <p:ph idx="1"/>
          </p:nvPr>
        </p:nvPicPr>
        <p:blipFill>
          <a:blip r:embed="rId2"/>
          <a:stretch>
            <a:fillRect/>
          </a:stretch>
        </p:blipFill>
        <p:spPr>
          <a:xfrm>
            <a:off x="984738" y="1392703"/>
            <a:ext cx="10030265" cy="1325564"/>
          </a:xfrm>
          <a:prstGeom prst="rect">
            <a:avLst/>
          </a:prstGeom>
        </p:spPr>
      </p:pic>
      <p:sp>
        <p:nvSpPr>
          <p:cNvPr id="4" name="Slide Number Placeholder 3">
            <a:extLst>
              <a:ext uri="{FF2B5EF4-FFF2-40B4-BE49-F238E27FC236}">
                <a16:creationId xmlns:a16="http://schemas.microsoft.com/office/drawing/2014/main" id="{CD666B35-D751-4C41-BCA1-B546CDF3472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DC6BA402-4AA0-4808-B324-9EAE5AE22B64}"/>
              </a:ext>
            </a:extLst>
          </p:cNvPr>
          <p:cNvPicPr>
            <a:picLocks noChangeAspect="1"/>
          </p:cNvPicPr>
          <p:nvPr/>
        </p:nvPicPr>
        <p:blipFill>
          <a:blip r:embed="rId3"/>
          <a:stretch>
            <a:fillRect/>
          </a:stretch>
        </p:blipFill>
        <p:spPr>
          <a:xfrm>
            <a:off x="2628988" y="2718266"/>
            <a:ext cx="6741763" cy="4139734"/>
          </a:xfrm>
          <a:prstGeom prst="rect">
            <a:avLst/>
          </a:prstGeom>
        </p:spPr>
      </p:pic>
    </p:spTree>
    <p:extLst>
      <p:ext uri="{BB962C8B-B14F-4D97-AF65-F5344CB8AC3E}">
        <p14:creationId xmlns:p14="http://schemas.microsoft.com/office/powerpoint/2010/main" val="2283010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FA89B-92D2-4DA8-9C81-31A60122706D}"/>
              </a:ext>
            </a:extLst>
          </p:cNvPr>
          <p:cNvSpPr>
            <a:spLocks noGrp="1"/>
          </p:cNvSpPr>
          <p:nvPr>
            <p:ph type="title"/>
          </p:nvPr>
        </p:nvSpPr>
        <p:spPr/>
        <p:txBody>
          <a:bodyPr>
            <a:normAutofit/>
          </a:bodyPr>
          <a:lstStyle/>
          <a:p>
            <a:pPr algn="r" rtl="1"/>
            <a:r>
              <a:rPr lang="fa-IR" sz="2400" dirty="0">
                <a:cs typeface="2  Titr" panose="00000700000000000000" pitchFamily="2" charset="-78"/>
              </a:rPr>
              <a:t>1- شوری آب</a:t>
            </a:r>
          </a:p>
        </p:txBody>
      </p:sp>
      <p:pic>
        <p:nvPicPr>
          <p:cNvPr id="5" name="Content Placeholder 4">
            <a:extLst>
              <a:ext uri="{FF2B5EF4-FFF2-40B4-BE49-F238E27FC236}">
                <a16:creationId xmlns:a16="http://schemas.microsoft.com/office/drawing/2014/main" id="{A2EEF7BD-EEF3-4C41-9B7C-D537E18DD6DB}"/>
              </a:ext>
            </a:extLst>
          </p:cNvPr>
          <p:cNvPicPr>
            <a:picLocks noGrp="1" noChangeAspect="1"/>
          </p:cNvPicPr>
          <p:nvPr>
            <p:ph idx="1"/>
          </p:nvPr>
        </p:nvPicPr>
        <p:blipFill>
          <a:blip r:embed="rId2"/>
          <a:stretch>
            <a:fillRect/>
          </a:stretch>
        </p:blipFill>
        <p:spPr>
          <a:xfrm>
            <a:off x="703385" y="1466299"/>
            <a:ext cx="10846190" cy="3429258"/>
          </a:xfrm>
          <a:prstGeom prst="rect">
            <a:avLst/>
          </a:prstGeom>
        </p:spPr>
      </p:pic>
      <p:sp>
        <p:nvSpPr>
          <p:cNvPr id="4" name="Slide Number Placeholder 3">
            <a:extLst>
              <a:ext uri="{FF2B5EF4-FFF2-40B4-BE49-F238E27FC236}">
                <a16:creationId xmlns:a16="http://schemas.microsoft.com/office/drawing/2014/main" id="{488C75F5-CEBE-406F-906A-8ECD432C2D5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8132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5A004-01FC-44EF-82C1-BA534A792B27}"/>
              </a:ext>
            </a:extLst>
          </p:cNvPr>
          <p:cNvSpPr>
            <a:spLocks noGrp="1"/>
          </p:cNvSpPr>
          <p:nvPr>
            <p:ph type="title"/>
          </p:nvPr>
        </p:nvSpPr>
        <p:spPr/>
        <p:txBody>
          <a:bodyPr>
            <a:normAutofit/>
          </a:bodyPr>
          <a:lstStyle/>
          <a:p>
            <a:pPr algn="r"/>
            <a:r>
              <a:rPr lang="fa-IR" sz="2400" dirty="0">
                <a:cs typeface="2  Titr" panose="00000700000000000000" pitchFamily="2" charset="-78"/>
              </a:rPr>
              <a:t>2- مواد مغذی</a:t>
            </a:r>
          </a:p>
        </p:txBody>
      </p:sp>
      <p:pic>
        <p:nvPicPr>
          <p:cNvPr id="5" name="Content Placeholder 4">
            <a:extLst>
              <a:ext uri="{FF2B5EF4-FFF2-40B4-BE49-F238E27FC236}">
                <a16:creationId xmlns:a16="http://schemas.microsoft.com/office/drawing/2014/main" id="{E9406AD7-8580-4BE8-B016-E9FBE3646998}"/>
              </a:ext>
            </a:extLst>
          </p:cNvPr>
          <p:cNvPicPr>
            <a:picLocks noGrp="1" noChangeAspect="1"/>
          </p:cNvPicPr>
          <p:nvPr>
            <p:ph idx="1"/>
          </p:nvPr>
        </p:nvPicPr>
        <p:blipFill>
          <a:blip r:embed="rId2"/>
          <a:stretch>
            <a:fillRect/>
          </a:stretch>
        </p:blipFill>
        <p:spPr>
          <a:xfrm>
            <a:off x="838200" y="1690688"/>
            <a:ext cx="10641037" cy="3798443"/>
          </a:xfrm>
          <a:prstGeom prst="rect">
            <a:avLst/>
          </a:prstGeom>
        </p:spPr>
      </p:pic>
      <p:sp>
        <p:nvSpPr>
          <p:cNvPr id="4" name="Slide Number Placeholder 3">
            <a:extLst>
              <a:ext uri="{FF2B5EF4-FFF2-40B4-BE49-F238E27FC236}">
                <a16:creationId xmlns:a16="http://schemas.microsoft.com/office/drawing/2014/main" id="{06368965-E653-4ED4-B4C0-9277B88405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0224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A15EC-88FE-44F6-BE6F-EA33CC188BE5}"/>
              </a:ext>
            </a:extLst>
          </p:cNvPr>
          <p:cNvSpPr>
            <a:spLocks noGrp="1"/>
          </p:cNvSpPr>
          <p:nvPr>
            <p:ph type="title"/>
          </p:nvPr>
        </p:nvSpPr>
        <p:spPr/>
        <p:txBody>
          <a:bodyPr>
            <a:normAutofit/>
          </a:bodyPr>
          <a:lstStyle/>
          <a:p>
            <a:pPr algn="r"/>
            <a:r>
              <a:rPr lang="fa-IR" sz="2800" dirty="0">
                <a:cs typeface="2  Titr" panose="00000700000000000000" pitchFamily="2" charset="-78"/>
              </a:rPr>
              <a:t>3- توکسین ها (مواد سمی)</a:t>
            </a:r>
          </a:p>
        </p:txBody>
      </p:sp>
      <p:pic>
        <p:nvPicPr>
          <p:cNvPr id="5" name="Content Placeholder 4">
            <a:extLst>
              <a:ext uri="{FF2B5EF4-FFF2-40B4-BE49-F238E27FC236}">
                <a16:creationId xmlns:a16="http://schemas.microsoft.com/office/drawing/2014/main" id="{2189ED3C-4574-4292-8FCD-1AD6600C2729}"/>
              </a:ext>
            </a:extLst>
          </p:cNvPr>
          <p:cNvPicPr>
            <a:picLocks noGrp="1" noChangeAspect="1"/>
          </p:cNvPicPr>
          <p:nvPr>
            <p:ph idx="1"/>
          </p:nvPr>
        </p:nvPicPr>
        <p:blipFill>
          <a:blip r:embed="rId2"/>
          <a:stretch>
            <a:fillRect/>
          </a:stretch>
        </p:blipFill>
        <p:spPr>
          <a:xfrm>
            <a:off x="838200" y="1392702"/>
            <a:ext cx="10515599" cy="4619497"/>
          </a:xfrm>
          <a:prstGeom prst="rect">
            <a:avLst/>
          </a:prstGeom>
        </p:spPr>
      </p:pic>
      <p:sp>
        <p:nvSpPr>
          <p:cNvPr id="4" name="Slide Number Placeholder 3">
            <a:extLst>
              <a:ext uri="{FF2B5EF4-FFF2-40B4-BE49-F238E27FC236}">
                <a16:creationId xmlns:a16="http://schemas.microsoft.com/office/drawing/2014/main" id="{273A3AB0-BFE7-491D-9DC7-12F3A247136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4928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4A7C8-7952-4B70-8CD2-484BA9B32A1D}"/>
              </a:ext>
            </a:extLst>
          </p:cNvPr>
          <p:cNvSpPr>
            <a:spLocks noGrp="1"/>
          </p:cNvSpPr>
          <p:nvPr>
            <p:ph type="title"/>
          </p:nvPr>
        </p:nvSpPr>
        <p:spPr/>
        <p:txBody>
          <a:bodyPr>
            <a:normAutofit/>
          </a:bodyPr>
          <a:lstStyle/>
          <a:p>
            <a:pPr algn="r" rtl="1"/>
            <a:r>
              <a:rPr lang="fa-IR" sz="2400" dirty="0">
                <a:cs typeface="2  Titr" panose="00000700000000000000" pitchFamily="2" charset="-78"/>
              </a:rPr>
              <a:t>4- </a:t>
            </a:r>
            <a:r>
              <a:rPr lang="fa-IR" sz="2400" b="1" dirty="0">
                <a:latin typeface="BNazaninBold"/>
                <a:cs typeface="2  Titr" panose="00000700000000000000" pitchFamily="2" charset="-78"/>
              </a:rPr>
              <a:t>مديريت كمى و كيفى آب</a:t>
            </a:r>
            <a:endParaRPr lang="fa-IR" sz="2400" dirty="0">
              <a:cs typeface="2  Titr" panose="00000700000000000000" pitchFamily="2" charset="-78"/>
            </a:endParaRPr>
          </a:p>
        </p:txBody>
      </p:sp>
      <p:sp>
        <p:nvSpPr>
          <p:cNvPr id="3" name="Content Placeholder 2">
            <a:extLst>
              <a:ext uri="{FF2B5EF4-FFF2-40B4-BE49-F238E27FC236}">
                <a16:creationId xmlns:a16="http://schemas.microsoft.com/office/drawing/2014/main" id="{16FD3581-DEEB-41D0-97E2-68FA2286FDF9}"/>
              </a:ext>
            </a:extLst>
          </p:cNvPr>
          <p:cNvSpPr>
            <a:spLocks noGrp="1"/>
          </p:cNvSpPr>
          <p:nvPr>
            <p:ph idx="1"/>
          </p:nvPr>
        </p:nvSpPr>
        <p:spPr/>
        <p:txBody>
          <a:bodyPr/>
          <a:lstStyle/>
          <a:p>
            <a:pPr algn="just" rtl="1"/>
            <a:r>
              <a:rPr lang="fa-IR" dirty="0">
                <a:latin typeface="BNazanin"/>
                <a:cs typeface="2  Nazanin" panose="00000400000000000000" pitchFamily="2" charset="-78"/>
              </a:rPr>
              <a:t>مديريت كيفى و كمى آب مى بايستى شبيه سازي اي از شرايط طبيعى (تغييرات طبيعى) باشد و در رابطه با كيفيت آب با اين پيش فرض كه هر چيزى كه بر روى انسان ها تاثير گذار باشد، احتمالا بر تنوع زيستى نيز تاثير گذار است، به رويكردهاى پيشگيرانه نياز دارد.</a:t>
            </a:r>
          </a:p>
          <a:p>
            <a:pPr marL="0" indent="0" algn="just" rtl="1">
              <a:buNone/>
            </a:pPr>
            <a:endParaRPr lang="fa-IR" dirty="0">
              <a:latin typeface="BNazanin"/>
              <a:cs typeface="2  Nazanin" panose="00000400000000000000" pitchFamily="2" charset="-78"/>
            </a:endParaRPr>
          </a:p>
        </p:txBody>
      </p:sp>
      <p:sp>
        <p:nvSpPr>
          <p:cNvPr id="4" name="Slide Number Placeholder 3">
            <a:extLst>
              <a:ext uri="{FF2B5EF4-FFF2-40B4-BE49-F238E27FC236}">
                <a16:creationId xmlns:a16="http://schemas.microsoft.com/office/drawing/2014/main" id="{6E3A40D3-AB03-47FB-A743-0779E66ECF0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205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0757B-7DE5-491B-B176-C8BFB5CBC792}"/>
              </a:ext>
            </a:extLst>
          </p:cNvPr>
          <p:cNvSpPr>
            <a:spLocks noGrp="1"/>
          </p:cNvSpPr>
          <p:nvPr>
            <p:ph type="title"/>
          </p:nvPr>
        </p:nvSpPr>
        <p:spPr/>
        <p:txBody>
          <a:bodyPr/>
          <a:lstStyle/>
          <a:p>
            <a:pPr algn="r"/>
            <a:r>
              <a:rPr lang="fa-IR" b="1" dirty="0">
                <a:solidFill>
                  <a:srgbClr val="0071BD"/>
                </a:solidFill>
                <a:latin typeface="BMitraBold"/>
              </a:rPr>
              <a:t>بستر و پوشش گياهى</a:t>
            </a:r>
            <a:endParaRPr lang="fa-IR" dirty="0"/>
          </a:p>
        </p:txBody>
      </p:sp>
      <p:sp>
        <p:nvSpPr>
          <p:cNvPr id="3" name="Content Placeholder 2">
            <a:extLst>
              <a:ext uri="{FF2B5EF4-FFF2-40B4-BE49-F238E27FC236}">
                <a16:creationId xmlns:a16="http://schemas.microsoft.com/office/drawing/2014/main" id="{E6E87F49-6305-4D5B-BA36-9B70C01421B2}"/>
              </a:ext>
            </a:extLst>
          </p:cNvPr>
          <p:cNvSpPr>
            <a:spLocks noGrp="1"/>
          </p:cNvSpPr>
          <p:nvPr>
            <p:ph idx="1"/>
          </p:nvPr>
        </p:nvSpPr>
        <p:spPr/>
        <p:txBody>
          <a:bodyPr/>
          <a:lstStyle/>
          <a:p>
            <a:pPr marL="0" indent="0" algn="r" rtl="1">
              <a:buNone/>
            </a:pPr>
            <a:r>
              <a:rPr lang="fa-IR" dirty="0">
                <a:cs typeface="2  Nazanin" panose="00000400000000000000" pitchFamily="2" charset="-78"/>
              </a:rPr>
              <a:t>1- </a:t>
            </a:r>
            <a:r>
              <a:rPr lang="fa-IR" b="1" dirty="0">
                <a:solidFill>
                  <a:srgbClr val="0071BD"/>
                </a:solidFill>
                <a:latin typeface="BMitraBold"/>
                <a:cs typeface="2  Nazanin" panose="00000400000000000000" pitchFamily="2" charset="-78"/>
              </a:rPr>
              <a:t>بستر و خاك هاى تالابى</a:t>
            </a:r>
          </a:p>
          <a:p>
            <a:pPr marL="0" indent="0" algn="r" rtl="1">
              <a:buNone/>
            </a:pPr>
            <a:endParaRPr lang="fa-IR" dirty="0">
              <a:cs typeface="2  Nazanin" panose="00000400000000000000" pitchFamily="2" charset="-78"/>
            </a:endParaRPr>
          </a:p>
        </p:txBody>
      </p:sp>
      <p:sp>
        <p:nvSpPr>
          <p:cNvPr id="4" name="Slide Number Placeholder 3">
            <a:extLst>
              <a:ext uri="{FF2B5EF4-FFF2-40B4-BE49-F238E27FC236}">
                <a16:creationId xmlns:a16="http://schemas.microsoft.com/office/drawing/2014/main" id="{112713A5-4501-4BE9-B650-1A7053B031A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D3705E5E-976D-4F53-8071-4256E8FCFB3D}"/>
              </a:ext>
            </a:extLst>
          </p:cNvPr>
          <p:cNvPicPr>
            <a:picLocks noChangeAspect="1"/>
          </p:cNvPicPr>
          <p:nvPr/>
        </p:nvPicPr>
        <p:blipFill>
          <a:blip r:embed="rId2"/>
          <a:stretch>
            <a:fillRect/>
          </a:stretch>
        </p:blipFill>
        <p:spPr>
          <a:xfrm>
            <a:off x="703385" y="2250831"/>
            <a:ext cx="10650415" cy="4547381"/>
          </a:xfrm>
          <a:prstGeom prst="rect">
            <a:avLst/>
          </a:prstGeom>
        </p:spPr>
      </p:pic>
    </p:spTree>
    <p:extLst>
      <p:ext uri="{BB962C8B-B14F-4D97-AF65-F5344CB8AC3E}">
        <p14:creationId xmlns:p14="http://schemas.microsoft.com/office/powerpoint/2010/main" val="3669660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685F8-35A4-4473-A349-1E99FE920285}"/>
              </a:ext>
            </a:extLst>
          </p:cNvPr>
          <p:cNvSpPr>
            <a:spLocks noGrp="1"/>
          </p:cNvSpPr>
          <p:nvPr>
            <p:ph type="title"/>
          </p:nvPr>
        </p:nvSpPr>
        <p:spPr/>
        <p:txBody>
          <a:bodyPr/>
          <a:lstStyle/>
          <a:p>
            <a:pPr algn="r" rtl="1"/>
            <a:r>
              <a:rPr lang="fa-IR" b="1" dirty="0">
                <a:solidFill>
                  <a:srgbClr val="0071BD"/>
                </a:solidFill>
                <a:latin typeface="BMitraBold"/>
              </a:rPr>
              <a:t>2- پوشش گياهى تالابى</a:t>
            </a:r>
            <a:endParaRPr lang="fa-IR" dirty="0"/>
          </a:p>
        </p:txBody>
      </p:sp>
      <p:pic>
        <p:nvPicPr>
          <p:cNvPr id="5" name="Content Placeholder 4">
            <a:extLst>
              <a:ext uri="{FF2B5EF4-FFF2-40B4-BE49-F238E27FC236}">
                <a16:creationId xmlns:a16="http://schemas.microsoft.com/office/drawing/2014/main" id="{646FD496-B628-4284-86FD-2BFBE8A94EBC}"/>
              </a:ext>
            </a:extLst>
          </p:cNvPr>
          <p:cNvPicPr>
            <a:picLocks noGrp="1" noChangeAspect="1"/>
          </p:cNvPicPr>
          <p:nvPr>
            <p:ph idx="1"/>
          </p:nvPr>
        </p:nvPicPr>
        <p:blipFill>
          <a:blip r:embed="rId2"/>
          <a:stretch>
            <a:fillRect/>
          </a:stretch>
        </p:blipFill>
        <p:spPr>
          <a:xfrm>
            <a:off x="717452" y="1690688"/>
            <a:ext cx="10636348" cy="2782838"/>
          </a:xfrm>
          <a:prstGeom prst="rect">
            <a:avLst/>
          </a:prstGeom>
        </p:spPr>
      </p:pic>
      <p:sp>
        <p:nvSpPr>
          <p:cNvPr id="4" name="Slide Number Placeholder 3">
            <a:extLst>
              <a:ext uri="{FF2B5EF4-FFF2-40B4-BE49-F238E27FC236}">
                <a16:creationId xmlns:a16="http://schemas.microsoft.com/office/drawing/2014/main" id="{C83ADAB7-439D-4D3F-8A63-7A4320B83C0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6243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0BDF8-1EEA-432B-8847-0EC7FC73F26E}"/>
              </a:ext>
            </a:extLst>
          </p:cNvPr>
          <p:cNvSpPr>
            <a:spLocks noGrp="1"/>
          </p:cNvSpPr>
          <p:nvPr>
            <p:ph type="title"/>
          </p:nvPr>
        </p:nvSpPr>
        <p:spPr/>
        <p:txBody>
          <a:bodyPr/>
          <a:lstStyle/>
          <a:p>
            <a:endParaRPr lang="fa-IR"/>
          </a:p>
        </p:txBody>
      </p:sp>
      <p:pic>
        <p:nvPicPr>
          <p:cNvPr id="5" name="Content Placeholder 4">
            <a:extLst>
              <a:ext uri="{FF2B5EF4-FFF2-40B4-BE49-F238E27FC236}">
                <a16:creationId xmlns:a16="http://schemas.microsoft.com/office/drawing/2014/main" id="{CA89F984-E588-404B-8675-F043475674EE}"/>
              </a:ext>
            </a:extLst>
          </p:cNvPr>
          <p:cNvPicPr>
            <a:picLocks noGrp="1" noChangeAspect="1"/>
          </p:cNvPicPr>
          <p:nvPr>
            <p:ph idx="1"/>
          </p:nvPr>
        </p:nvPicPr>
        <p:blipFill>
          <a:blip r:embed="rId2"/>
          <a:stretch>
            <a:fillRect/>
          </a:stretch>
        </p:blipFill>
        <p:spPr>
          <a:xfrm>
            <a:off x="731521" y="1097280"/>
            <a:ext cx="9748910" cy="4984661"/>
          </a:xfrm>
          <a:prstGeom prst="rect">
            <a:avLst/>
          </a:prstGeom>
        </p:spPr>
      </p:pic>
      <p:sp>
        <p:nvSpPr>
          <p:cNvPr id="4" name="Slide Number Placeholder 3">
            <a:extLst>
              <a:ext uri="{FF2B5EF4-FFF2-40B4-BE49-F238E27FC236}">
                <a16:creationId xmlns:a16="http://schemas.microsoft.com/office/drawing/2014/main" id="{37BBCC38-8779-4A27-A167-9197B0B9149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7068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8C9A3-FE57-4657-BF61-CBBB8A9F744B}"/>
              </a:ext>
            </a:extLst>
          </p:cNvPr>
          <p:cNvSpPr>
            <a:spLocks noGrp="1"/>
          </p:cNvSpPr>
          <p:nvPr>
            <p:ph type="title"/>
          </p:nvPr>
        </p:nvSpPr>
        <p:spPr/>
        <p:txBody>
          <a:bodyPr/>
          <a:lstStyle/>
          <a:p>
            <a:endParaRPr lang="fa-IR"/>
          </a:p>
        </p:txBody>
      </p:sp>
      <p:pic>
        <p:nvPicPr>
          <p:cNvPr id="5" name="Content Placeholder 4">
            <a:extLst>
              <a:ext uri="{FF2B5EF4-FFF2-40B4-BE49-F238E27FC236}">
                <a16:creationId xmlns:a16="http://schemas.microsoft.com/office/drawing/2014/main" id="{E9598A6D-7CE2-4AD2-B30C-D45B995E35C2}"/>
              </a:ext>
            </a:extLst>
          </p:cNvPr>
          <p:cNvPicPr>
            <a:picLocks noGrp="1" noChangeAspect="1"/>
          </p:cNvPicPr>
          <p:nvPr>
            <p:ph idx="1"/>
          </p:nvPr>
        </p:nvPicPr>
        <p:blipFill>
          <a:blip r:embed="rId2"/>
          <a:stretch>
            <a:fillRect/>
          </a:stretch>
        </p:blipFill>
        <p:spPr>
          <a:xfrm>
            <a:off x="1885071" y="717452"/>
            <a:ext cx="7849771" cy="5459511"/>
          </a:xfrm>
          <a:prstGeom prst="rect">
            <a:avLst/>
          </a:prstGeom>
        </p:spPr>
      </p:pic>
      <p:sp>
        <p:nvSpPr>
          <p:cNvPr id="4" name="Slide Number Placeholder 3">
            <a:extLst>
              <a:ext uri="{FF2B5EF4-FFF2-40B4-BE49-F238E27FC236}">
                <a16:creationId xmlns:a16="http://schemas.microsoft.com/office/drawing/2014/main" id="{436CCF68-002E-49E3-A479-D1099E22BEB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3064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CAFAA-83BB-483B-87E2-614B39B0DD61}"/>
              </a:ext>
            </a:extLst>
          </p:cNvPr>
          <p:cNvSpPr>
            <a:spLocks noGrp="1"/>
          </p:cNvSpPr>
          <p:nvPr>
            <p:ph type="title"/>
          </p:nvPr>
        </p:nvSpPr>
        <p:spPr/>
        <p:txBody>
          <a:bodyPr/>
          <a:lstStyle/>
          <a:p>
            <a:endParaRPr lang="fa-IR"/>
          </a:p>
        </p:txBody>
      </p:sp>
      <p:pic>
        <p:nvPicPr>
          <p:cNvPr id="5" name="Content Placeholder 4">
            <a:extLst>
              <a:ext uri="{FF2B5EF4-FFF2-40B4-BE49-F238E27FC236}">
                <a16:creationId xmlns:a16="http://schemas.microsoft.com/office/drawing/2014/main" id="{DC1972B5-709A-41B1-A998-8362F8BEE985}"/>
              </a:ext>
            </a:extLst>
          </p:cNvPr>
          <p:cNvPicPr>
            <a:picLocks noGrp="1" noChangeAspect="1"/>
          </p:cNvPicPr>
          <p:nvPr>
            <p:ph idx="1"/>
          </p:nvPr>
        </p:nvPicPr>
        <p:blipFill>
          <a:blip r:embed="rId2"/>
          <a:stretch>
            <a:fillRect/>
          </a:stretch>
        </p:blipFill>
        <p:spPr>
          <a:xfrm>
            <a:off x="2194560" y="745588"/>
            <a:ext cx="7068081" cy="5431375"/>
          </a:xfrm>
          <a:prstGeom prst="rect">
            <a:avLst/>
          </a:prstGeom>
        </p:spPr>
      </p:pic>
      <p:sp>
        <p:nvSpPr>
          <p:cNvPr id="4" name="Slide Number Placeholder 3">
            <a:extLst>
              <a:ext uri="{FF2B5EF4-FFF2-40B4-BE49-F238E27FC236}">
                <a16:creationId xmlns:a16="http://schemas.microsoft.com/office/drawing/2014/main" id="{68B2944E-511C-4E2F-B8CD-EE561462AE6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22498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a:cs typeface="B Titr" panose="00000700000000000000" pitchFamily="2" charset="-78"/>
              </a:rPr>
              <a:t>جلسه دوازدهم</a:t>
            </a:r>
            <a:endParaRPr lang="en-US" dirty="0">
              <a:cs typeface="B Titr" panose="00000700000000000000" pitchFamily="2" charset="-78"/>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Content Placeholder 5"/>
          <p:cNvPicPr>
            <a:picLocks noGrp="1" noChangeAspect="1"/>
          </p:cNvPicPr>
          <p:nvPr>
            <p:ph idx="1"/>
          </p:nvPr>
        </p:nvPicPr>
        <p:blipFill>
          <a:blip r:embed="rId2"/>
          <a:stretch>
            <a:fillRect/>
          </a:stretch>
        </p:blipFill>
        <p:spPr>
          <a:xfrm>
            <a:off x="838199" y="1825625"/>
            <a:ext cx="9968345" cy="4351338"/>
          </a:xfrm>
          <a:prstGeom prst="rect">
            <a:avLst/>
          </a:prstGeom>
        </p:spPr>
      </p:pic>
    </p:spTree>
    <p:extLst>
      <p:ext uri="{BB962C8B-B14F-4D97-AF65-F5344CB8AC3E}">
        <p14:creationId xmlns:p14="http://schemas.microsoft.com/office/powerpoint/2010/main" val="28648596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3B839-B1C3-4BF5-9F61-2CBD7C750247}"/>
              </a:ext>
            </a:extLst>
          </p:cNvPr>
          <p:cNvSpPr>
            <a:spLocks noGrp="1"/>
          </p:cNvSpPr>
          <p:nvPr>
            <p:ph type="title"/>
          </p:nvPr>
        </p:nvSpPr>
        <p:spPr/>
        <p:txBody>
          <a:bodyPr/>
          <a:lstStyle/>
          <a:p>
            <a:pPr algn="r"/>
            <a:r>
              <a:rPr lang="fa-IR" b="1" dirty="0">
                <a:solidFill>
                  <a:prstClr val="black"/>
                </a:solidFill>
                <a:latin typeface="BNazaninBold"/>
              </a:rPr>
              <a:t>تالاب هاى تصفيه</a:t>
            </a:r>
            <a:endParaRPr lang="fa-IR" dirty="0"/>
          </a:p>
        </p:txBody>
      </p:sp>
      <p:sp>
        <p:nvSpPr>
          <p:cNvPr id="3" name="Content Placeholder 2">
            <a:extLst>
              <a:ext uri="{FF2B5EF4-FFF2-40B4-BE49-F238E27FC236}">
                <a16:creationId xmlns:a16="http://schemas.microsoft.com/office/drawing/2014/main" id="{1493FE76-24BE-48ED-A3DC-3A3C5238FF93}"/>
              </a:ext>
            </a:extLst>
          </p:cNvPr>
          <p:cNvSpPr>
            <a:spLocks noGrp="1"/>
          </p:cNvSpPr>
          <p:nvPr>
            <p:ph idx="1"/>
          </p:nvPr>
        </p:nvSpPr>
        <p:spPr/>
        <p:txBody>
          <a:bodyPr/>
          <a:lstStyle/>
          <a:p>
            <a:endParaRPr lang="fa-IR"/>
          </a:p>
        </p:txBody>
      </p:sp>
      <p:sp>
        <p:nvSpPr>
          <p:cNvPr id="4" name="Slide Number Placeholder 3">
            <a:extLst>
              <a:ext uri="{FF2B5EF4-FFF2-40B4-BE49-F238E27FC236}">
                <a16:creationId xmlns:a16="http://schemas.microsoft.com/office/drawing/2014/main" id="{F67B73AD-996B-4FAA-AEE4-DC3C22EF27D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9374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TotalTime>
  <Words>132</Words>
  <Application>Microsoft Office PowerPoint</Application>
  <PresentationFormat>Widescreen</PresentationFormat>
  <Paragraphs>29</Paragraphs>
  <Slides>14</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14</vt:i4>
      </vt:variant>
    </vt:vector>
  </HeadingPairs>
  <TitlesOfParts>
    <vt:vector size="22" baseType="lpstr">
      <vt:lpstr>Arial</vt:lpstr>
      <vt:lpstr>BMitraBold</vt:lpstr>
      <vt:lpstr>BNazanin</vt:lpstr>
      <vt:lpstr>BNazaninBold</vt:lpstr>
      <vt:lpstr>Calibri</vt:lpstr>
      <vt:lpstr>Calibri Light</vt:lpstr>
      <vt:lpstr>Office Theme</vt:lpstr>
      <vt:lpstr>1_Office Theme</vt:lpstr>
      <vt:lpstr>PowerPoint Presentation</vt:lpstr>
      <vt:lpstr>نام درس:      بوم شناسی تالاب ها</vt:lpstr>
      <vt:lpstr>کیفیت آب:</vt:lpstr>
      <vt:lpstr>1- شوری آب</vt:lpstr>
      <vt:lpstr>2- مواد مغذی</vt:lpstr>
      <vt:lpstr>3- توکسین ها (مواد سمی)</vt:lpstr>
      <vt:lpstr>4- مديريت كمى و كيفى آب</vt:lpstr>
      <vt:lpstr>بستر و پوشش گياهى</vt:lpstr>
      <vt:lpstr>2- پوشش گياهى تالابى</vt:lpstr>
      <vt:lpstr>PowerPoint Presentation</vt:lpstr>
      <vt:lpstr>PowerPoint Presentation</vt:lpstr>
      <vt:lpstr>PowerPoint Presentation</vt:lpstr>
      <vt:lpstr>جلسه دوازدهم</vt:lpstr>
      <vt:lpstr>تالاب هاى تصفيه</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toshiba</dc:creator>
  <cp:lastModifiedBy>toshiba</cp:lastModifiedBy>
  <cp:revision>20</cp:revision>
  <dcterms:created xsi:type="dcterms:W3CDTF">2020-06-12T13:04:34Z</dcterms:created>
  <dcterms:modified xsi:type="dcterms:W3CDTF">2020-06-12T13:38:11Z</dcterms:modified>
</cp:coreProperties>
</file>