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5" r:id="rId39"/>
    <p:sldId id="294" r:id="rId40"/>
    <p:sldId id="296" r:id="rId41"/>
    <p:sldId id="297" r:id="rId42"/>
    <p:sldId id="298" r:id="rId43"/>
    <p:sldId id="29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6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09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6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0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2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20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9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5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6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16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5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E8899-898E-4454-9AB4-5DD1D76B6CD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21813-965F-48AA-9C9D-477D86C0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0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794" y="334395"/>
            <a:ext cx="7587049" cy="630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1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nsour\AppData\Local\Temp\SNAGHTML4f2d88f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19" y="128428"/>
            <a:ext cx="8839200" cy="641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52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6292" y="271463"/>
            <a:ext cx="9588843" cy="658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6778" y="160487"/>
            <a:ext cx="9292281" cy="642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4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114" y="-65411"/>
            <a:ext cx="10330248" cy="76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4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sour\AppData\Local\Temp\SNAGHTML500099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23" y="0"/>
            <a:ext cx="8309447" cy="664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14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514" y="0"/>
            <a:ext cx="9630032" cy="705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741" y="-198573"/>
            <a:ext cx="10445578" cy="720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459" y="122895"/>
            <a:ext cx="10873945" cy="748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1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0"/>
            <a:ext cx="10668000" cy="67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64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333" y="48047"/>
            <a:ext cx="10133333" cy="6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6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1406" y="70928"/>
            <a:ext cx="10560908" cy="669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8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nsour\AppData\Local\Temp\SNAGHTML5079fd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63" y="254488"/>
            <a:ext cx="10618573" cy="671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30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nsour\AppData\Local\Temp\SNAGHTML5085a9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70698"/>
            <a:ext cx="10264345" cy="697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4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nsour\AppData\Local\Temp\SNAGHTML50a46d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85" y="327883"/>
            <a:ext cx="9926594" cy="625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53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nsour\AppData\Local\Temp\SNAGHTML50c6c7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107" y="0"/>
            <a:ext cx="10322011" cy="678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21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13" y="42922"/>
            <a:ext cx="9811265" cy="660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5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nsour\AppData\Local\Temp\SNAGHTML50fbd1b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59" y="107932"/>
            <a:ext cx="10206681" cy="667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97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ansour\AppData\Local\Temp\SNAGHTML51161e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73" y="367131"/>
            <a:ext cx="10033686" cy="617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67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ansour\AppData\Local\Temp\SNAGHTML514627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95" y="353325"/>
            <a:ext cx="10025448" cy="640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69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ansour\AppData\Local\Temp\SNAGHTML515bed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83" y="180506"/>
            <a:ext cx="10017211" cy="654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34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605" y="254538"/>
            <a:ext cx="10157254" cy="672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5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103" y="116139"/>
            <a:ext cx="9341708" cy="63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09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599" y="1"/>
            <a:ext cx="10744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5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381" y="148281"/>
            <a:ext cx="10334639" cy="639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1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ansour\AppData\Local\Temp\SNAGHTML519e95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32" y="91356"/>
            <a:ext cx="9644358" cy="633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0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7077"/>
            <a:ext cx="9533238" cy="65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7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135" y="430294"/>
            <a:ext cx="10684476" cy="652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366" y="365125"/>
            <a:ext cx="10989267" cy="690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0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038" y="127431"/>
            <a:ext cx="11458831" cy="665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2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280" y="-248476"/>
            <a:ext cx="10165494" cy="703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2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227" y="207098"/>
            <a:ext cx="10173730" cy="636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1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319" y="-31020"/>
            <a:ext cx="9689706" cy="664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5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222" y="0"/>
            <a:ext cx="9387301" cy="717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4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9557" y="96065"/>
            <a:ext cx="9943070" cy="660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9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647" y="218091"/>
            <a:ext cx="11079893" cy="640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4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6162" y="501606"/>
            <a:ext cx="10447638" cy="635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9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113" y="143421"/>
            <a:ext cx="9185189" cy="642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7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ansour\AppData\Local\Temp\SNAGHTML52c2dbf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08" y="84246"/>
            <a:ext cx="9325230" cy="652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28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Mansour\AppData\Local\Temp\SNAGHTML52da70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0736"/>
            <a:ext cx="8285606" cy="583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03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Mansour\AppData\Local\Temp\SNAGHTML52e3ea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25" y="252342"/>
            <a:ext cx="9522940" cy="653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23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697" y="225275"/>
            <a:ext cx="9745362" cy="64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6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0</Words>
  <Application>Microsoft Office PowerPoint</Application>
  <PresentationFormat>Widescreen</PresentationFormat>
  <Paragraphs>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</dc:creator>
  <cp:lastModifiedBy>Mansour</cp:lastModifiedBy>
  <cp:revision>7</cp:revision>
  <dcterms:created xsi:type="dcterms:W3CDTF">2017-05-06T17:21:46Z</dcterms:created>
  <dcterms:modified xsi:type="dcterms:W3CDTF">2017-05-06T18:31:07Z</dcterms:modified>
</cp:coreProperties>
</file>